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77" r:id="rId3"/>
    <p:sldId id="278" r:id="rId4"/>
    <p:sldId id="279" r:id="rId5"/>
    <p:sldId id="280" r:id="rId6"/>
    <p:sldId id="281" r:id="rId7"/>
    <p:sldId id="282" r:id="rId8"/>
    <p:sldId id="283" r:id="rId9"/>
    <p:sldId id="271" r:id="rId10"/>
    <p:sldId id="272" r:id="rId11"/>
    <p:sldId id="273" r:id="rId12"/>
    <p:sldId id="274" r:id="rId13"/>
    <p:sldId id="275" r:id="rId14"/>
    <p:sldId id="269" r:id="rId15"/>
    <p:sldId id="276" r:id="rId16"/>
    <p:sldId id="270" r:id="rId17"/>
    <p:sldId id="267" r:id="rId18"/>
    <p:sldId id="259" r:id="rId19"/>
    <p:sldId id="260" r:id="rId20"/>
    <p:sldId id="261" r:id="rId21"/>
    <p:sldId id="262" r:id="rId22"/>
    <p:sldId id="263" r:id="rId23"/>
    <p:sldId id="264" r:id="rId24"/>
    <p:sldId id="265" r:id="rId25"/>
    <p:sldId id="266" r:id="rId26"/>
    <p:sldId id="285" r:id="rId27"/>
  </p:sldIdLst>
  <p:sldSz cx="9906000" cy="6858000" type="A4"/>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7" autoAdjust="0"/>
    <p:restoredTop sz="94660"/>
  </p:normalViewPr>
  <p:slideViewPr>
    <p:cSldViewPr>
      <p:cViewPr varScale="1">
        <p:scale>
          <a:sx n="67" d="100"/>
          <a:sy n="67" d="100"/>
        </p:scale>
        <p:origin x="174"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979A9-E96B-41A6-831E-9A55C8200D29}"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id-ID"/>
        </a:p>
      </dgm:t>
    </dgm:pt>
    <dgm:pt modelId="{D2D97328-FF63-4813-8E7F-1EA7F72E91F6}">
      <dgm:prSet phldrT="[Text]" custT="1"/>
      <dgm:spPr/>
      <dgm:t>
        <a:bodyPr/>
        <a:lstStyle/>
        <a:p>
          <a:r>
            <a:rPr lang="id-ID" sz="2200" dirty="0" smtClean="0"/>
            <a:t>Hubungan Hukum</a:t>
          </a:r>
          <a:endParaRPr lang="id-ID" sz="2200" dirty="0"/>
        </a:p>
      </dgm:t>
    </dgm:pt>
    <dgm:pt modelId="{9E2AC1FF-AC90-4A07-90B2-B034B6A4A3E4}" type="parTrans" cxnId="{E500F915-278F-4405-9ECF-949EDB99DB90}">
      <dgm:prSet/>
      <dgm:spPr/>
      <dgm:t>
        <a:bodyPr/>
        <a:lstStyle/>
        <a:p>
          <a:endParaRPr lang="id-ID" sz="2200"/>
        </a:p>
      </dgm:t>
    </dgm:pt>
    <dgm:pt modelId="{6C16AC8A-1E7D-4BEC-BE3D-A68A4BBFD020}" type="sibTrans" cxnId="{E500F915-278F-4405-9ECF-949EDB99DB90}">
      <dgm:prSet/>
      <dgm:spPr/>
      <dgm:t>
        <a:bodyPr/>
        <a:lstStyle/>
        <a:p>
          <a:endParaRPr lang="id-ID" sz="2200"/>
        </a:p>
      </dgm:t>
    </dgm:pt>
    <dgm:pt modelId="{5F0661B4-07F1-4611-BF87-F175B2C37700}">
      <dgm:prSet phldrT="[Text]" custT="1"/>
      <dgm:spPr/>
      <dgm:t>
        <a:bodyPr/>
        <a:lstStyle/>
        <a:p>
          <a:r>
            <a:rPr lang="id-ID" sz="2200" dirty="0" smtClean="0"/>
            <a:t>Ketentuan UU</a:t>
          </a:r>
        </a:p>
        <a:p>
          <a:r>
            <a:rPr lang="id-ID" sz="2200" dirty="0" smtClean="0"/>
            <a:t>(Belum tentu dikehendaki)</a:t>
          </a:r>
          <a:endParaRPr lang="id-ID" sz="2200" dirty="0"/>
        </a:p>
      </dgm:t>
    </dgm:pt>
    <dgm:pt modelId="{E3B01C00-B698-435D-A5D0-0A6C8D01620F}" type="parTrans" cxnId="{58B06953-30EB-40C7-B4DD-9FBC9782D107}">
      <dgm:prSet custT="1"/>
      <dgm:spPr/>
      <dgm:t>
        <a:bodyPr/>
        <a:lstStyle/>
        <a:p>
          <a:endParaRPr lang="id-ID" sz="2200"/>
        </a:p>
      </dgm:t>
    </dgm:pt>
    <dgm:pt modelId="{C12720D9-32A1-44A0-B70C-2BD315D122BA}" type="sibTrans" cxnId="{58B06953-30EB-40C7-B4DD-9FBC9782D107}">
      <dgm:prSet/>
      <dgm:spPr/>
      <dgm:t>
        <a:bodyPr/>
        <a:lstStyle/>
        <a:p>
          <a:endParaRPr lang="id-ID" sz="2200"/>
        </a:p>
      </dgm:t>
    </dgm:pt>
    <dgm:pt modelId="{716B9F4E-7C6F-406E-B1AA-C52277BC9F1E}">
      <dgm:prSet phldrT="[Text]" custT="1"/>
      <dgm:spPr/>
      <dgm:t>
        <a:bodyPr/>
        <a:lstStyle/>
        <a:p>
          <a:r>
            <a:rPr lang="id-ID" sz="2200" dirty="0" smtClean="0"/>
            <a:t>Perjanjian</a:t>
          </a:r>
        </a:p>
        <a:p>
          <a:r>
            <a:rPr lang="id-ID" sz="2200" dirty="0" smtClean="0"/>
            <a:t>(Dikehendaki Para Pihak)</a:t>
          </a:r>
          <a:endParaRPr lang="id-ID" sz="2200" dirty="0"/>
        </a:p>
      </dgm:t>
    </dgm:pt>
    <dgm:pt modelId="{5BDE120E-ACAE-45C8-B181-700754B251B1}" type="parTrans" cxnId="{09878DA2-78C4-4DE2-9A4F-18E828AD21DC}">
      <dgm:prSet custT="1"/>
      <dgm:spPr/>
      <dgm:t>
        <a:bodyPr/>
        <a:lstStyle/>
        <a:p>
          <a:endParaRPr lang="id-ID" sz="2200"/>
        </a:p>
      </dgm:t>
    </dgm:pt>
    <dgm:pt modelId="{75B516EB-B3D1-428F-9D5F-EC62E459E727}" type="sibTrans" cxnId="{09878DA2-78C4-4DE2-9A4F-18E828AD21DC}">
      <dgm:prSet/>
      <dgm:spPr/>
      <dgm:t>
        <a:bodyPr/>
        <a:lstStyle/>
        <a:p>
          <a:endParaRPr lang="id-ID" sz="2200"/>
        </a:p>
      </dgm:t>
    </dgm:pt>
    <dgm:pt modelId="{B764C323-79C1-4B25-AB52-779819091C5C}" type="pres">
      <dgm:prSet presAssocID="{954979A9-E96B-41A6-831E-9A55C8200D29}" presName="diagram" presStyleCnt="0">
        <dgm:presLayoutVars>
          <dgm:chPref val="1"/>
          <dgm:dir/>
          <dgm:animOne val="branch"/>
          <dgm:animLvl val="lvl"/>
          <dgm:resizeHandles val="exact"/>
        </dgm:presLayoutVars>
      </dgm:prSet>
      <dgm:spPr/>
      <dgm:t>
        <a:bodyPr/>
        <a:lstStyle/>
        <a:p>
          <a:endParaRPr lang="id-ID"/>
        </a:p>
      </dgm:t>
    </dgm:pt>
    <dgm:pt modelId="{32C10F11-E202-450E-BF4E-3C3F0B1F3068}" type="pres">
      <dgm:prSet presAssocID="{D2D97328-FF63-4813-8E7F-1EA7F72E91F6}" presName="root1" presStyleCnt="0"/>
      <dgm:spPr/>
      <dgm:t>
        <a:bodyPr/>
        <a:lstStyle/>
        <a:p>
          <a:endParaRPr lang="id-ID"/>
        </a:p>
      </dgm:t>
    </dgm:pt>
    <dgm:pt modelId="{0C05045E-DE63-41B1-B36E-CE9CD7291870}" type="pres">
      <dgm:prSet presAssocID="{D2D97328-FF63-4813-8E7F-1EA7F72E91F6}" presName="LevelOneTextNode" presStyleLbl="node0" presStyleIdx="0" presStyleCnt="1" custScaleX="53466" custScaleY="60987">
        <dgm:presLayoutVars>
          <dgm:chPref val="3"/>
        </dgm:presLayoutVars>
      </dgm:prSet>
      <dgm:spPr/>
      <dgm:t>
        <a:bodyPr/>
        <a:lstStyle/>
        <a:p>
          <a:endParaRPr lang="id-ID"/>
        </a:p>
      </dgm:t>
    </dgm:pt>
    <dgm:pt modelId="{DF746B25-B22E-443D-9B0C-407635FB5102}" type="pres">
      <dgm:prSet presAssocID="{D2D97328-FF63-4813-8E7F-1EA7F72E91F6}" presName="level2hierChild" presStyleCnt="0"/>
      <dgm:spPr/>
      <dgm:t>
        <a:bodyPr/>
        <a:lstStyle/>
        <a:p>
          <a:endParaRPr lang="id-ID"/>
        </a:p>
      </dgm:t>
    </dgm:pt>
    <dgm:pt modelId="{978B0FEF-9F99-4C02-B196-7B6E9C8E2D6A}" type="pres">
      <dgm:prSet presAssocID="{E3B01C00-B698-435D-A5D0-0A6C8D01620F}" presName="conn2-1" presStyleLbl="parChTrans1D2" presStyleIdx="0" presStyleCnt="2"/>
      <dgm:spPr/>
      <dgm:t>
        <a:bodyPr/>
        <a:lstStyle/>
        <a:p>
          <a:endParaRPr lang="id-ID"/>
        </a:p>
      </dgm:t>
    </dgm:pt>
    <dgm:pt modelId="{9F66D459-F080-41EE-B51F-5A83272F9A21}" type="pres">
      <dgm:prSet presAssocID="{E3B01C00-B698-435D-A5D0-0A6C8D01620F}" presName="connTx" presStyleLbl="parChTrans1D2" presStyleIdx="0" presStyleCnt="2"/>
      <dgm:spPr/>
      <dgm:t>
        <a:bodyPr/>
        <a:lstStyle/>
        <a:p>
          <a:endParaRPr lang="id-ID"/>
        </a:p>
      </dgm:t>
    </dgm:pt>
    <dgm:pt modelId="{0BF56267-077D-49F5-AD8B-93FB05560373}" type="pres">
      <dgm:prSet presAssocID="{5F0661B4-07F1-4611-BF87-F175B2C37700}" presName="root2" presStyleCnt="0"/>
      <dgm:spPr/>
      <dgm:t>
        <a:bodyPr/>
        <a:lstStyle/>
        <a:p>
          <a:endParaRPr lang="id-ID"/>
        </a:p>
      </dgm:t>
    </dgm:pt>
    <dgm:pt modelId="{74D670C2-D994-4780-8CEA-FA89C8BA3503}" type="pres">
      <dgm:prSet presAssocID="{5F0661B4-07F1-4611-BF87-F175B2C37700}" presName="LevelTwoTextNode" presStyleLbl="node2" presStyleIdx="0" presStyleCnt="2" custScaleY="47564">
        <dgm:presLayoutVars>
          <dgm:chPref val="3"/>
        </dgm:presLayoutVars>
      </dgm:prSet>
      <dgm:spPr/>
      <dgm:t>
        <a:bodyPr/>
        <a:lstStyle/>
        <a:p>
          <a:endParaRPr lang="id-ID"/>
        </a:p>
      </dgm:t>
    </dgm:pt>
    <dgm:pt modelId="{614E4A98-73BC-4EF9-BAA6-DA49B2878169}" type="pres">
      <dgm:prSet presAssocID="{5F0661B4-07F1-4611-BF87-F175B2C37700}" presName="level3hierChild" presStyleCnt="0"/>
      <dgm:spPr/>
      <dgm:t>
        <a:bodyPr/>
        <a:lstStyle/>
        <a:p>
          <a:endParaRPr lang="id-ID"/>
        </a:p>
      </dgm:t>
    </dgm:pt>
    <dgm:pt modelId="{3C17B1CC-F957-4EF0-A89B-A7FE9D43E233}" type="pres">
      <dgm:prSet presAssocID="{5BDE120E-ACAE-45C8-B181-700754B251B1}" presName="conn2-1" presStyleLbl="parChTrans1D2" presStyleIdx="1" presStyleCnt="2"/>
      <dgm:spPr/>
      <dgm:t>
        <a:bodyPr/>
        <a:lstStyle/>
        <a:p>
          <a:endParaRPr lang="id-ID"/>
        </a:p>
      </dgm:t>
    </dgm:pt>
    <dgm:pt modelId="{968D087F-8183-4B3D-ACE5-786784CBF363}" type="pres">
      <dgm:prSet presAssocID="{5BDE120E-ACAE-45C8-B181-700754B251B1}" presName="connTx" presStyleLbl="parChTrans1D2" presStyleIdx="1" presStyleCnt="2"/>
      <dgm:spPr/>
      <dgm:t>
        <a:bodyPr/>
        <a:lstStyle/>
        <a:p>
          <a:endParaRPr lang="id-ID"/>
        </a:p>
      </dgm:t>
    </dgm:pt>
    <dgm:pt modelId="{C575F460-B044-4964-A3F5-C5FBC583DCB6}" type="pres">
      <dgm:prSet presAssocID="{716B9F4E-7C6F-406E-B1AA-C52277BC9F1E}" presName="root2" presStyleCnt="0"/>
      <dgm:spPr/>
      <dgm:t>
        <a:bodyPr/>
        <a:lstStyle/>
        <a:p>
          <a:endParaRPr lang="id-ID"/>
        </a:p>
      </dgm:t>
    </dgm:pt>
    <dgm:pt modelId="{A346A61C-CA8A-44AF-948D-356048197838}" type="pres">
      <dgm:prSet presAssocID="{716B9F4E-7C6F-406E-B1AA-C52277BC9F1E}" presName="LevelTwoTextNode" presStyleLbl="node2" presStyleIdx="1" presStyleCnt="2" custScaleY="45154">
        <dgm:presLayoutVars>
          <dgm:chPref val="3"/>
        </dgm:presLayoutVars>
      </dgm:prSet>
      <dgm:spPr/>
      <dgm:t>
        <a:bodyPr/>
        <a:lstStyle/>
        <a:p>
          <a:endParaRPr lang="id-ID"/>
        </a:p>
      </dgm:t>
    </dgm:pt>
    <dgm:pt modelId="{CBC5532D-EBA9-4ADC-9168-8BF32A3864BD}" type="pres">
      <dgm:prSet presAssocID="{716B9F4E-7C6F-406E-B1AA-C52277BC9F1E}" presName="level3hierChild" presStyleCnt="0"/>
      <dgm:spPr/>
      <dgm:t>
        <a:bodyPr/>
        <a:lstStyle/>
        <a:p>
          <a:endParaRPr lang="id-ID"/>
        </a:p>
      </dgm:t>
    </dgm:pt>
  </dgm:ptLst>
  <dgm:cxnLst>
    <dgm:cxn modelId="{E500F915-278F-4405-9ECF-949EDB99DB90}" srcId="{954979A9-E96B-41A6-831E-9A55C8200D29}" destId="{D2D97328-FF63-4813-8E7F-1EA7F72E91F6}" srcOrd="0" destOrd="0" parTransId="{9E2AC1FF-AC90-4A07-90B2-B034B6A4A3E4}" sibTransId="{6C16AC8A-1E7D-4BEC-BE3D-A68A4BBFD020}"/>
    <dgm:cxn modelId="{58B06953-30EB-40C7-B4DD-9FBC9782D107}" srcId="{D2D97328-FF63-4813-8E7F-1EA7F72E91F6}" destId="{5F0661B4-07F1-4611-BF87-F175B2C37700}" srcOrd="0" destOrd="0" parTransId="{E3B01C00-B698-435D-A5D0-0A6C8D01620F}" sibTransId="{C12720D9-32A1-44A0-B70C-2BD315D122BA}"/>
    <dgm:cxn modelId="{5920AF45-58F8-40BF-A2CD-8E6E7C456E9B}" type="presOf" srcId="{954979A9-E96B-41A6-831E-9A55C8200D29}" destId="{B764C323-79C1-4B25-AB52-779819091C5C}" srcOrd="0" destOrd="0" presId="urn:microsoft.com/office/officeart/2005/8/layout/hierarchy2"/>
    <dgm:cxn modelId="{9F090796-70A2-46DE-8AE4-0E5197ADCC02}" type="presOf" srcId="{5BDE120E-ACAE-45C8-B181-700754B251B1}" destId="{3C17B1CC-F957-4EF0-A89B-A7FE9D43E233}" srcOrd="0" destOrd="0" presId="urn:microsoft.com/office/officeart/2005/8/layout/hierarchy2"/>
    <dgm:cxn modelId="{91F48839-BB7A-455C-9984-66356824DEDF}" type="presOf" srcId="{D2D97328-FF63-4813-8E7F-1EA7F72E91F6}" destId="{0C05045E-DE63-41B1-B36E-CE9CD7291870}" srcOrd="0" destOrd="0" presId="urn:microsoft.com/office/officeart/2005/8/layout/hierarchy2"/>
    <dgm:cxn modelId="{5FFDE8A0-7795-4F9C-AB5D-3B9B894E1576}" type="presOf" srcId="{E3B01C00-B698-435D-A5D0-0A6C8D01620F}" destId="{9F66D459-F080-41EE-B51F-5A83272F9A21}" srcOrd="1" destOrd="0" presId="urn:microsoft.com/office/officeart/2005/8/layout/hierarchy2"/>
    <dgm:cxn modelId="{2FD369EA-D034-4360-A38D-A5EC2A049454}" type="presOf" srcId="{5F0661B4-07F1-4611-BF87-F175B2C37700}" destId="{74D670C2-D994-4780-8CEA-FA89C8BA3503}" srcOrd="0" destOrd="0" presId="urn:microsoft.com/office/officeart/2005/8/layout/hierarchy2"/>
    <dgm:cxn modelId="{09878DA2-78C4-4DE2-9A4F-18E828AD21DC}" srcId="{D2D97328-FF63-4813-8E7F-1EA7F72E91F6}" destId="{716B9F4E-7C6F-406E-B1AA-C52277BC9F1E}" srcOrd="1" destOrd="0" parTransId="{5BDE120E-ACAE-45C8-B181-700754B251B1}" sibTransId="{75B516EB-B3D1-428F-9D5F-EC62E459E727}"/>
    <dgm:cxn modelId="{3522F652-E926-49F3-B255-1EB42EA772FA}" type="presOf" srcId="{716B9F4E-7C6F-406E-B1AA-C52277BC9F1E}" destId="{A346A61C-CA8A-44AF-948D-356048197838}" srcOrd="0" destOrd="0" presId="urn:microsoft.com/office/officeart/2005/8/layout/hierarchy2"/>
    <dgm:cxn modelId="{7499E75B-2451-4814-A2D3-55FE95FD2AE3}" type="presOf" srcId="{5BDE120E-ACAE-45C8-B181-700754B251B1}" destId="{968D087F-8183-4B3D-ACE5-786784CBF363}" srcOrd="1" destOrd="0" presId="urn:microsoft.com/office/officeart/2005/8/layout/hierarchy2"/>
    <dgm:cxn modelId="{EC3C7EFB-5F0D-40DC-90C2-EF3AF2D90F69}" type="presOf" srcId="{E3B01C00-B698-435D-A5D0-0A6C8D01620F}" destId="{978B0FEF-9F99-4C02-B196-7B6E9C8E2D6A}" srcOrd="0" destOrd="0" presId="urn:microsoft.com/office/officeart/2005/8/layout/hierarchy2"/>
    <dgm:cxn modelId="{E6BE5BFD-8663-4672-81FE-7B23DC23DC9A}" type="presParOf" srcId="{B764C323-79C1-4B25-AB52-779819091C5C}" destId="{32C10F11-E202-450E-BF4E-3C3F0B1F3068}" srcOrd="0" destOrd="0" presId="urn:microsoft.com/office/officeart/2005/8/layout/hierarchy2"/>
    <dgm:cxn modelId="{C98F220D-4A74-4C9E-90C4-EB3C74EBB8B5}" type="presParOf" srcId="{32C10F11-E202-450E-BF4E-3C3F0B1F3068}" destId="{0C05045E-DE63-41B1-B36E-CE9CD7291870}" srcOrd="0" destOrd="0" presId="urn:microsoft.com/office/officeart/2005/8/layout/hierarchy2"/>
    <dgm:cxn modelId="{0C2BA254-7BCA-4ACD-BD4E-A81DD53CBF87}" type="presParOf" srcId="{32C10F11-E202-450E-BF4E-3C3F0B1F3068}" destId="{DF746B25-B22E-443D-9B0C-407635FB5102}" srcOrd="1" destOrd="0" presId="urn:microsoft.com/office/officeart/2005/8/layout/hierarchy2"/>
    <dgm:cxn modelId="{209186E5-AFA4-4544-86B9-C5868B7BEEA1}" type="presParOf" srcId="{DF746B25-B22E-443D-9B0C-407635FB5102}" destId="{978B0FEF-9F99-4C02-B196-7B6E9C8E2D6A}" srcOrd="0" destOrd="0" presId="urn:microsoft.com/office/officeart/2005/8/layout/hierarchy2"/>
    <dgm:cxn modelId="{993C7090-B530-456A-AD23-4904E9B8F897}" type="presParOf" srcId="{978B0FEF-9F99-4C02-B196-7B6E9C8E2D6A}" destId="{9F66D459-F080-41EE-B51F-5A83272F9A21}" srcOrd="0" destOrd="0" presId="urn:microsoft.com/office/officeart/2005/8/layout/hierarchy2"/>
    <dgm:cxn modelId="{4687F4A9-93EA-4E90-9CDA-268D10F77B2F}" type="presParOf" srcId="{DF746B25-B22E-443D-9B0C-407635FB5102}" destId="{0BF56267-077D-49F5-AD8B-93FB05560373}" srcOrd="1" destOrd="0" presId="urn:microsoft.com/office/officeart/2005/8/layout/hierarchy2"/>
    <dgm:cxn modelId="{682066A6-4D78-4CBD-9462-1186234AD4CC}" type="presParOf" srcId="{0BF56267-077D-49F5-AD8B-93FB05560373}" destId="{74D670C2-D994-4780-8CEA-FA89C8BA3503}" srcOrd="0" destOrd="0" presId="urn:microsoft.com/office/officeart/2005/8/layout/hierarchy2"/>
    <dgm:cxn modelId="{D5AD5478-7EF0-4EAE-9336-BEA1F52F2546}" type="presParOf" srcId="{0BF56267-077D-49F5-AD8B-93FB05560373}" destId="{614E4A98-73BC-4EF9-BAA6-DA49B2878169}" srcOrd="1" destOrd="0" presId="urn:microsoft.com/office/officeart/2005/8/layout/hierarchy2"/>
    <dgm:cxn modelId="{42458D4C-B0D8-498A-A09E-8019F8509628}" type="presParOf" srcId="{DF746B25-B22E-443D-9B0C-407635FB5102}" destId="{3C17B1CC-F957-4EF0-A89B-A7FE9D43E233}" srcOrd="2" destOrd="0" presId="urn:microsoft.com/office/officeart/2005/8/layout/hierarchy2"/>
    <dgm:cxn modelId="{9C3406B8-09E7-4170-8E2D-099474ED3C34}" type="presParOf" srcId="{3C17B1CC-F957-4EF0-A89B-A7FE9D43E233}" destId="{968D087F-8183-4B3D-ACE5-786784CBF363}" srcOrd="0" destOrd="0" presId="urn:microsoft.com/office/officeart/2005/8/layout/hierarchy2"/>
    <dgm:cxn modelId="{4817E6D8-7119-435E-AF52-ECDD60B58434}" type="presParOf" srcId="{DF746B25-B22E-443D-9B0C-407635FB5102}" destId="{C575F460-B044-4964-A3F5-C5FBC583DCB6}" srcOrd="3" destOrd="0" presId="urn:microsoft.com/office/officeart/2005/8/layout/hierarchy2"/>
    <dgm:cxn modelId="{E5162CB2-D42F-41F2-B0FD-DC69EBEB38B1}" type="presParOf" srcId="{C575F460-B044-4964-A3F5-C5FBC583DCB6}" destId="{A346A61C-CA8A-44AF-948D-356048197838}" srcOrd="0" destOrd="0" presId="urn:microsoft.com/office/officeart/2005/8/layout/hierarchy2"/>
    <dgm:cxn modelId="{D800A4A5-E38C-4E0B-96DF-F3CFE49EBCFB}" type="presParOf" srcId="{C575F460-B044-4964-A3F5-C5FBC583DCB6}" destId="{CBC5532D-EBA9-4ADC-9168-8BF32A3864B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A153A-9881-459A-9FF2-F9DBE6C4A072}" type="doc">
      <dgm:prSet loTypeId="urn:microsoft.com/office/officeart/2005/8/layout/hierarchy2" loCatId="hierarchy" qsTypeId="urn:microsoft.com/office/officeart/2005/8/quickstyle/simple3" qsCatId="simple" csTypeId="urn:microsoft.com/office/officeart/2005/8/colors/colorful3" csCatId="colorful" phldr="1"/>
      <dgm:spPr/>
      <dgm:t>
        <a:bodyPr/>
        <a:lstStyle/>
        <a:p>
          <a:endParaRPr lang="id-ID"/>
        </a:p>
      </dgm:t>
    </dgm:pt>
    <dgm:pt modelId="{2B9A9062-E1CD-4668-A4D1-1DBE602DDC77}">
      <dgm:prSet phldrT="[Text]" custT="1"/>
      <dgm:spPr/>
      <dgm:t>
        <a:bodyPr/>
        <a:lstStyle/>
        <a:p>
          <a:r>
            <a:rPr lang="id-ID" sz="2400" dirty="0" smtClean="0"/>
            <a:t>Hukum</a:t>
          </a:r>
          <a:endParaRPr lang="id-ID" sz="2400" dirty="0"/>
        </a:p>
      </dgm:t>
    </dgm:pt>
    <dgm:pt modelId="{BEA34AE8-2696-4C41-880D-5A992E9015A5}" type="parTrans" cxnId="{60FEF1C5-71D8-4F82-9F85-BEA3D6DB8666}">
      <dgm:prSet/>
      <dgm:spPr/>
      <dgm:t>
        <a:bodyPr/>
        <a:lstStyle/>
        <a:p>
          <a:endParaRPr lang="id-ID" sz="2400"/>
        </a:p>
      </dgm:t>
    </dgm:pt>
    <dgm:pt modelId="{B2D576C2-019B-4F9E-AA7E-E18A8A282855}" type="sibTrans" cxnId="{60FEF1C5-71D8-4F82-9F85-BEA3D6DB8666}">
      <dgm:prSet/>
      <dgm:spPr/>
      <dgm:t>
        <a:bodyPr/>
        <a:lstStyle/>
        <a:p>
          <a:endParaRPr lang="id-ID" sz="2400"/>
        </a:p>
      </dgm:t>
    </dgm:pt>
    <dgm:pt modelId="{0F935F32-B12C-4087-9482-7DBA8E61D58E}">
      <dgm:prSet phldrT="[Text]" custT="1"/>
      <dgm:spPr/>
      <dgm:t>
        <a:bodyPr/>
        <a:lstStyle/>
        <a:p>
          <a:r>
            <a:rPr lang="id-ID" sz="2400" dirty="0" smtClean="0"/>
            <a:t>Pidana</a:t>
          </a:r>
        </a:p>
        <a:p>
          <a:r>
            <a:rPr lang="id-ID" sz="2400" dirty="0" smtClean="0"/>
            <a:t>(Publik)</a:t>
          </a:r>
          <a:endParaRPr lang="id-ID" sz="2400" dirty="0"/>
        </a:p>
      </dgm:t>
    </dgm:pt>
    <dgm:pt modelId="{86DE617A-5E7C-487D-82DE-A22980028D00}" type="parTrans" cxnId="{786CF6C5-7678-4D49-BA7C-4D4DCBB51DFA}">
      <dgm:prSet custT="1"/>
      <dgm:spPr/>
      <dgm:t>
        <a:bodyPr/>
        <a:lstStyle/>
        <a:p>
          <a:endParaRPr lang="id-ID" sz="2400"/>
        </a:p>
      </dgm:t>
    </dgm:pt>
    <dgm:pt modelId="{6FD542A3-239F-45CA-A239-A243479CC9DA}" type="sibTrans" cxnId="{786CF6C5-7678-4D49-BA7C-4D4DCBB51DFA}">
      <dgm:prSet/>
      <dgm:spPr/>
      <dgm:t>
        <a:bodyPr/>
        <a:lstStyle/>
        <a:p>
          <a:endParaRPr lang="id-ID" sz="2400"/>
        </a:p>
      </dgm:t>
    </dgm:pt>
    <dgm:pt modelId="{A1E15600-24F4-4F92-A353-365DD5F30598}">
      <dgm:prSet phldrT="[Text]" custT="1"/>
      <dgm:spPr/>
      <dgm:t>
        <a:bodyPr/>
        <a:lstStyle/>
        <a:p>
          <a:r>
            <a:rPr lang="id-ID" sz="2400" dirty="0" smtClean="0"/>
            <a:t>Pidana</a:t>
          </a:r>
          <a:endParaRPr lang="id-ID" sz="2400" dirty="0"/>
        </a:p>
      </dgm:t>
    </dgm:pt>
    <dgm:pt modelId="{B19C41F8-E648-45BE-80EA-A5BE2CAB3998}" type="parTrans" cxnId="{93344763-CF10-4FC2-B13B-7008CDC81ACB}">
      <dgm:prSet custT="1"/>
      <dgm:spPr/>
      <dgm:t>
        <a:bodyPr/>
        <a:lstStyle/>
        <a:p>
          <a:endParaRPr lang="id-ID" sz="2400"/>
        </a:p>
      </dgm:t>
    </dgm:pt>
    <dgm:pt modelId="{BCBE9D77-2B12-4FA0-A8BE-B11B5538781E}" type="sibTrans" cxnId="{93344763-CF10-4FC2-B13B-7008CDC81ACB}">
      <dgm:prSet/>
      <dgm:spPr/>
      <dgm:t>
        <a:bodyPr/>
        <a:lstStyle/>
        <a:p>
          <a:endParaRPr lang="id-ID" sz="2400"/>
        </a:p>
      </dgm:t>
    </dgm:pt>
    <dgm:pt modelId="{2CA78C20-6142-411B-B3E6-828169C14722}">
      <dgm:prSet phldrT="[Text]" custT="1"/>
      <dgm:spPr/>
      <dgm:t>
        <a:bodyPr/>
        <a:lstStyle/>
        <a:p>
          <a:r>
            <a:rPr lang="id-ID" sz="2400" dirty="0" smtClean="0"/>
            <a:t>Tata Negara</a:t>
          </a:r>
          <a:endParaRPr lang="id-ID" sz="2400" dirty="0"/>
        </a:p>
      </dgm:t>
    </dgm:pt>
    <dgm:pt modelId="{288F61EF-0D30-4B08-82A0-48BA59667B31}" type="parTrans" cxnId="{DB808753-8D3F-4713-A8C0-D6D2D18ABD35}">
      <dgm:prSet custT="1"/>
      <dgm:spPr/>
      <dgm:t>
        <a:bodyPr/>
        <a:lstStyle/>
        <a:p>
          <a:endParaRPr lang="id-ID" sz="2400"/>
        </a:p>
      </dgm:t>
    </dgm:pt>
    <dgm:pt modelId="{FC3C3425-273A-4B40-A0CB-5E4609F01739}" type="sibTrans" cxnId="{DB808753-8D3F-4713-A8C0-D6D2D18ABD35}">
      <dgm:prSet/>
      <dgm:spPr/>
      <dgm:t>
        <a:bodyPr/>
        <a:lstStyle/>
        <a:p>
          <a:endParaRPr lang="id-ID" sz="2400"/>
        </a:p>
      </dgm:t>
    </dgm:pt>
    <dgm:pt modelId="{16C1E0A7-ED11-44CD-A10F-41734F815BBB}">
      <dgm:prSet phldrT="[Text]" custT="1"/>
      <dgm:spPr/>
      <dgm:t>
        <a:bodyPr/>
        <a:lstStyle/>
        <a:p>
          <a:r>
            <a:rPr lang="id-ID" sz="2400" dirty="0" smtClean="0"/>
            <a:t>Perdata</a:t>
          </a:r>
        </a:p>
        <a:p>
          <a:r>
            <a:rPr lang="id-ID" sz="2400" dirty="0" smtClean="0"/>
            <a:t>(Privat</a:t>
          </a:r>
          <a:endParaRPr lang="id-ID" sz="2400" dirty="0"/>
        </a:p>
      </dgm:t>
    </dgm:pt>
    <dgm:pt modelId="{6171562D-BA2F-40A8-B2BC-C50757CEED28}" type="parTrans" cxnId="{2665ED17-ACCF-4D44-A415-B91705AFA821}">
      <dgm:prSet custT="1"/>
      <dgm:spPr/>
      <dgm:t>
        <a:bodyPr/>
        <a:lstStyle/>
        <a:p>
          <a:endParaRPr lang="id-ID" sz="2400"/>
        </a:p>
      </dgm:t>
    </dgm:pt>
    <dgm:pt modelId="{CBC21B21-FDA1-46FA-9386-C27038AAC8EF}" type="sibTrans" cxnId="{2665ED17-ACCF-4D44-A415-B91705AFA821}">
      <dgm:prSet/>
      <dgm:spPr/>
      <dgm:t>
        <a:bodyPr/>
        <a:lstStyle/>
        <a:p>
          <a:endParaRPr lang="id-ID" sz="2400"/>
        </a:p>
      </dgm:t>
    </dgm:pt>
    <dgm:pt modelId="{2224CBD1-6CB0-4E2D-B66A-676619F5A71C}">
      <dgm:prSet phldrT="[Text]" custT="1"/>
      <dgm:spPr/>
      <dgm:t>
        <a:bodyPr/>
        <a:lstStyle/>
        <a:p>
          <a:r>
            <a:rPr lang="id-ID" sz="2400" dirty="0" smtClean="0"/>
            <a:t>Dagang</a:t>
          </a:r>
          <a:endParaRPr lang="id-ID" sz="2400" dirty="0"/>
        </a:p>
      </dgm:t>
    </dgm:pt>
    <dgm:pt modelId="{C250F099-FBB4-49BC-8B5D-4314BABE5190}" type="parTrans" cxnId="{1C8F73B7-DA5E-4B56-886E-BB8BC177D801}">
      <dgm:prSet custT="1"/>
      <dgm:spPr/>
      <dgm:t>
        <a:bodyPr/>
        <a:lstStyle/>
        <a:p>
          <a:endParaRPr lang="id-ID" sz="2400"/>
        </a:p>
      </dgm:t>
    </dgm:pt>
    <dgm:pt modelId="{03663F24-B79B-4F0B-963D-8D15482310F7}" type="sibTrans" cxnId="{1C8F73B7-DA5E-4B56-886E-BB8BC177D801}">
      <dgm:prSet/>
      <dgm:spPr/>
      <dgm:t>
        <a:bodyPr/>
        <a:lstStyle/>
        <a:p>
          <a:endParaRPr lang="id-ID" sz="2400"/>
        </a:p>
      </dgm:t>
    </dgm:pt>
    <dgm:pt modelId="{46CCF11D-E263-4C5A-8FB5-D013AEEF1BA1}">
      <dgm:prSet phldrT="[Text]" custT="1"/>
      <dgm:spPr/>
      <dgm:t>
        <a:bodyPr/>
        <a:lstStyle/>
        <a:p>
          <a:r>
            <a:rPr lang="id-ID" sz="2400" dirty="0" smtClean="0"/>
            <a:t>Adm Negara</a:t>
          </a:r>
          <a:endParaRPr lang="id-ID" sz="2400" dirty="0"/>
        </a:p>
      </dgm:t>
    </dgm:pt>
    <dgm:pt modelId="{CF06554F-B38A-48DF-89CB-7B8B2DA5F2DA}" type="parTrans" cxnId="{C2254E2E-C193-4982-AF42-484BC9637477}">
      <dgm:prSet custT="1"/>
      <dgm:spPr/>
      <dgm:t>
        <a:bodyPr/>
        <a:lstStyle/>
        <a:p>
          <a:endParaRPr lang="id-ID" sz="2400"/>
        </a:p>
      </dgm:t>
    </dgm:pt>
    <dgm:pt modelId="{EDEF579A-B1E7-423C-9CBF-9B3330D05537}" type="sibTrans" cxnId="{C2254E2E-C193-4982-AF42-484BC9637477}">
      <dgm:prSet/>
      <dgm:spPr/>
      <dgm:t>
        <a:bodyPr/>
        <a:lstStyle/>
        <a:p>
          <a:endParaRPr lang="id-ID" sz="2400"/>
        </a:p>
      </dgm:t>
    </dgm:pt>
    <dgm:pt modelId="{DBCB26A5-C9BC-42FE-B527-91C7F06F7483}">
      <dgm:prSet phldrT="[Text]" custT="1"/>
      <dgm:spPr/>
      <dgm:t>
        <a:bodyPr/>
        <a:lstStyle/>
        <a:p>
          <a:r>
            <a:rPr lang="id-ID" sz="2400" dirty="0" smtClean="0"/>
            <a:t>Asuransi</a:t>
          </a:r>
          <a:endParaRPr lang="id-ID" sz="2400" dirty="0"/>
        </a:p>
      </dgm:t>
    </dgm:pt>
    <dgm:pt modelId="{62D4AACE-5A70-4B48-8D27-DE3F6AD435ED}" type="parTrans" cxnId="{730EF964-78B8-4DCF-A093-B90397C9C12D}">
      <dgm:prSet custT="1"/>
      <dgm:spPr/>
      <dgm:t>
        <a:bodyPr/>
        <a:lstStyle/>
        <a:p>
          <a:endParaRPr lang="id-ID" sz="2400"/>
        </a:p>
      </dgm:t>
    </dgm:pt>
    <dgm:pt modelId="{134D051C-AE08-4E58-8B0B-9AD6A8C56FDB}" type="sibTrans" cxnId="{730EF964-78B8-4DCF-A093-B90397C9C12D}">
      <dgm:prSet/>
      <dgm:spPr/>
      <dgm:t>
        <a:bodyPr/>
        <a:lstStyle/>
        <a:p>
          <a:endParaRPr lang="id-ID" sz="2400"/>
        </a:p>
      </dgm:t>
    </dgm:pt>
    <dgm:pt modelId="{59DA1143-3392-4C2D-BD63-A8398645DEE1}">
      <dgm:prSet phldrT="[Text]" custT="1"/>
      <dgm:spPr/>
      <dgm:t>
        <a:bodyPr/>
        <a:lstStyle/>
        <a:p>
          <a:r>
            <a:rPr lang="id-ID" sz="2400" dirty="0" smtClean="0"/>
            <a:t>Leasing</a:t>
          </a:r>
          <a:endParaRPr lang="id-ID" sz="2400" dirty="0"/>
        </a:p>
      </dgm:t>
    </dgm:pt>
    <dgm:pt modelId="{16BB5A40-D5A8-40C6-A609-4C466639406C}" type="parTrans" cxnId="{C14E7409-604B-49EC-8C47-D2E0144C614D}">
      <dgm:prSet custT="1"/>
      <dgm:spPr/>
      <dgm:t>
        <a:bodyPr/>
        <a:lstStyle/>
        <a:p>
          <a:endParaRPr lang="id-ID" sz="2400"/>
        </a:p>
      </dgm:t>
    </dgm:pt>
    <dgm:pt modelId="{463D59B7-280B-4F05-A546-CBF582DC3196}" type="sibTrans" cxnId="{C14E7409-604B-49EC-8C47-D2E0144C614D}">
      <dgm:prSet/>
      <dgm:spPr/>
      <dgm:t>
        <a:bodyPr/>
        <a:lstStyle/>
        <a:p>
          <a:endParaRPr lang="id-ID" sz="2400"/>
        </a:p>
      </dgm:t>
    </dgm:pt>
    <dgm:pt modelId="{FED72410-8920-4964-8B97-4F5098D1343A}" type="pres">
      <dgm:prSet presAssocID="{C9DA153A-9881-459A-9FF2-F9DBE6C4A072}" presName="diagram" presStyleCnt="0">
        <dgm:presLayoutVars>
          <dgm:chPref val="1"/>
          <dgm:dir/>
          <dgm:animOne val="branch"/>
          <dgm:animLvl val="lvl"/>
          <dgm:resizeHandles val="exact"/>
        </dgm:presLayoutVars>
      </dgm:prSet>
      <dgm:spPr/>
      <dgm:t>
        <a:bodyPr/>
        <a:lstStyle/>
        <a:p>
          <a:endParaRPr lang="id-ID"/>
        </a:p>
      </dgm:t>
    </dgm:pt>
    <dgm:pt modelId="{0A4D5F26-F312-4E59-9437-DD0430DA69B1}" type="pres">
      <dgm:prSet presAssocID="{2B9A9062-E1CD-4668-A4D1-1DBE602DDC77}" presName="root1" presStyleCnt="0"/>
      <dgm:spPr/>
      <dgm:t>
        <a:bodyPr/>
        <a:lstStyle/>
        <a:p>
          <a:endParaRPr lang="id-ID"/>
        </a:p>
      </dgm:t>
    </dgm:pt>
    <dgm:pt modelId="{927744EE-7B47-4EB4-B630-28A9FE35A734}" type="pres">
      <dgm:prSet presAssocID="{2B9A9062-E1CD-4668-A4D1-1DBE602DDC77}" presName="LevelOneTextNode" presStyleLbl="node0" presStyleIdx="0" presStyleCnt="1" custLinFactX="-15688" custLinFactNeighborX="-100000" custLinFactNeighborY="-577">
        <dgm:presLayoutVars>
          <dgm:chPref val="3"/>
        </dgm:presLayoutVars>
      </dgm:prSet>
      <dgm:spPr/>
      <dgm:t>
        <a:bodyPr/>
        <a:lstStyle/>
        <a:p>
          <a:endParaRPr lang="id-ID"/>
        </a:p>
      </dgm:t>
    </dgm:pt>
    <dgm:pt modelId="{4ECA69F9-E847-45FF-95CB-C08E8A1F8947}" type="pres">
      <dgm:prSet presAssocID="{2B9A9062-E1CD-4668-A4D1-1DBE602DDC77}" presName="level2hierChild" presStyleCnt="0"/>
      <dgm:spPr/>
      <dgm:t>
        <a:bodyPr/>
        <a:lstStyle/>
        <a:p>
          <a:endParaRPr lang="id-ID"/>
        </a:p>
      </dgm:t>
    </dgm:pt>
    <dgm:pt modelId="{AA8E6B70-1545-481C-B170-B441EBB2A0AF}" type="pres">
      <dgm:prSet presAssocID="{86DE617A-5E7C-487D-82DE-A22980028D00}" presName="conn2-1" presStyleLbl="parChTrans1D2" presStyleIdx="0" presStyleCnt="2"/>
      <dgm:spPr/>
      <dgm:t>
        <a:bodyPr/>
        <a:lstStyle/>
        <a:p>
          <a:endParaRPr lang="id-ID"/>
        </a:p>
      </dgm:t>
    </dgm:pt>
    <dgm:pt modelId="{D7ECC849-253A-4901-BF35-15E88B059FA1}" type="pres">
      <dgm:prSet presAssocID="{86DE617A-5E7C-487D-82DE-A22980028D00}" presName="connTx" presStyleLbl="parChTrans1D2" presStyleIdx="0" presStyleCnt="2"/>
      <dgm:spPr/>
      <dgm:t>
        <a:bodyPr/>
        <a:lstStyle/>
        <a:p>
          <a:endParaRPr lang="id-ID"/>
        </a:p>
      </dgm:t>
    </dgm:pt>
    <dgm:pt modelId="{020574AF-1170-4538-B1E6-7A020ADC504B}" type="pres">
      <dgm:prSet presAssocID="{0F935F32-B12C-4087-9482-7DBA8E61D58E}" presName="root2" presStyleCnt="0"/>
      <dgm:spPr/>
      <dgm:t>
        <a:bodyPr/>
        <a:lstStyle/>
        <a:p>
          <a:endParaRPr lang="id-ID"/>
        </a:p>
      </dgm:t>
    </dgm:pt>
    <dgm:pt modelId="{022D8AEA-EEF3-45DC-B377-33F8A5F103BE}" type="pres">
      <dgm:prSet presAssocID="{0F935F32-B12C-4087-9482-7DBA8E61D58E}" presName="LevelTwoTextNode" presStyleLbl="node2" presStyleIdx="0" presStyleCnt="2" custScaleX="218633" custScaleY="147943">
        <dgm:presLayoutVars>
          <dgm:chPref val="3"/>
        </dgm:presLayoutVars>
      </dgm:prSet>
      <dgm:spPr/>
      <dgm:t>
        <a:bodyPr/>
        <a:lstStyle/>
        <a:p>
          <a:endParaRPr lang="id-ID"/>
        </a:p>
      </dgm:t>
    </dgm:pt>
    <dgm:pt modelId="{1266F9EF-C2DD-4858-B5FE-E79F41B13847}" type="pres">
      <dgm:prSet presAssocID="{0F935F32-B12C-4087-9482-7DBA8E61D58E}" presName="level3hierChild" presStyleCnt="0"/>
      <dgm:spPr/>
      <dgm:t>
        <a:bodyPr/>
        <a:lstStyle/>
        <a:p>
          <a:endParaRPr lang="id-ID"/>
        </a:p>
      </dgm:t>
    </dgm:pt>
    <dgm:pt modelId="{F01FFB76-5B3F-4FED-AAD2-5F89ABDAFD7F}" type="pres">
      <dgm:prSet presAssocID="{B19C41F8-E648-45BE-80EA-A5BE2CAB3998}" presName="conn2-1" presStyleLbl="parChTrans1D3" presStyleIdx="0" presStyleCnt="6"/>
      <dgm:spPr/>
      <dgm:t>
        <a:bodyPr/>
        <a:lstStyle/>
        <a:p>
          <a:endParaRPr lang="id-ID"/>
        </a:p>
      </dgm:t>
    </dgm:pt>
    <dgm:pt modelId="{76E7C65C-A156-404A-BAD1-5A6BFC00CE2B}" type="pres">
      <dgm:prSet presAssocID="{B19C41F8-E648-45BE-80EA-A5BE2CAB3998}" presName="connTx" presStyleLbl="parChTrans1D3" presStyleIdx="0" presStyleCnt="6"/>
      <dgm:spPr/>
      <dgm:t>
        <a:bodyPr/>
        <a:lstStyle/>
        <a:p>
          <a:endParaRPr lang="id-ID"/>
        </a:p>
      </dgm:t>
    </dgm:pt>
    <dgm:pt modelId="{57B616B2-4C6A-496C-A1A2-2B88EC09014F}" type="pres">
      <dgm:prSet presAssocID="{A1E15600-24F4-4F92-A353-365DD5F30598}" presName="root2" presStyleCnt="0"/>
      <dgm:spPr/>
      <dgm:t>
        <a:bodyPr/>
        <a:lstStyle/>
        <a:p>
          <a:endParaRPr lang="id-ID"/>
        </a:p>
      </dgm:t>
    </dgm:pt>
    <dgm:pt modelId="{47E56C5D-C289-494D-B7A0-7ACB4C4E1FA0}" type="pres">
      <dgm:prSet presAssocID="{A1E15600-24F4-4F92-A353-365DD5F30598}" presName="LevelTwoTextNode" presStyleLbl="node3" presStyleIdx="0" presStyleCnt="6" custScaleX="176781">
        <dgm:presLayoutVars>
          <dgm:chPref val="3"/>
        </dgm:presLayoutVars>
      </dgm:prSet>
      <dgm:spPr/>
      <dgm:t>
        <a:bodyPr/>
        <a:lstStyle/>
        <a:p>
          <a:endParaRPr lang="id-ID"/>
        </a:p>
      </dgm:t>
    </dgm:pt>
    <dgm:pt modelId="{E1C0EB71-BD3A-453D-8626-46A11D14D692}" type="pres">
      <dgm:prSet presAssocID="{A1E15600-24F4-4F92-A353-365DD5F30598}" presName="level3hierChild" presStyleCnt="0"/>
      <dgm:spPr/>
      <dgm:t>
        <a:bodyPr/>
        <a:lstStyle/>
        <a:p>
          <a:endParaRPr lang="id-ID"/>
        </a:p>
      </dgm:t>
    </dgm:pt>
    <dgm:pt modelId="{4D0942AE-7029-4975-AA9F-EA703CC6ABCF}" type="pres">
      <dgm:prSet presAssocID="{288F61EF-0D30-4B08-82A0-48BA59667B31}" presName="conn2-1" presStyleLbl="parChTrans1D3" presStyleIdx="1" presStyleCnt="6"/>
      <dgm:spPr/>
      <dgm:t>
        <a:bodyPr/>
        <a:lstStyle/>
        <a:p>
          <a:endParaRPr lang="id-ID"/>
        </a:p>
      </dgm:t>
    </dgm:pt>
    <dgm:pt modelId="{AA010CCE-B570-406C-88F2-B1FBF0B347DC}" type="pres">
      <dgm:prSet presAssocID="{288F61EF-0D30-4B08-82A0-48BA59667B31}" presName="connTx" presStyleLbl="parChTrans1D3" presStyleIdx="1" presStyleCnt="6"/>
      <dgm:spPr/>
      <dgm:t>
        <a:bodyPr/>
        <a:lstStyle/>
        <a:p>
          <a:endParaRPr lang="id-ID"/>
        </a:p>
      </dgm:t>
    </dgm:pt>
    <dgm:pt modelId="{9442FBA4-1692-46B6-80B4-A8A0BCF64BF4}" type="pres">
      <dgm:prSet presAssocID="{2CA78C20-6142-411B-B3E6-828169C14722}" presName="root2" presStyleCnt="0"/>
      <dgm:spPr/>
      <dgm:t>
        <a:bodyPr/>
        <a:lstStyle/>
        <a:p>
          <a:endParaRPr lang="id-ID"/>
        </a:p>
      </dgm:t>
    </dgm:pt>
    <dgm:pt modelId="{C0784BED-3A54-45FF-9B46-2E051724C06D}" type="pres">
      <dgm:prSet presAssocID="{2CA78C20-6142-411B-B3E6-828169C14722}" presName="LevelTwoTextNode" presStyleLbl="node3" presStyleIdx="1" presStyleCnt="6" custScaleX="176781">
        <dgm:presLayoutVars>
          <dgm:chPref val="3"/>
        </dgm:presLayoutVars>
      </dgm:prSet>
      <dgm:spPr/>
      <dgm:t>
        <a:bodyPr/>
        <a:lstStyle/>
        <a:p>
          <a:endParaRPr lang="id-ID"/>
        </a:p>
      </dgm:t>
    </dgm:pt>
    <dgm:pt modelId="{E737ABB1-6EDD-42AC-8CF7-172B4D1C97DD}" type="pres">
      <dgm:prSet presAssocID="{2CA78C20-6142-411B-B3E6-828169C14722}" presName="level3hierChild" presStyleCnt="0"/>
      <dgm:spPr/>
      <dgm:t>
        <a:bodyPr/>
        <a:lstStyle/>
        <a:p>
          <a:endParaRPr lang="id-ID"/>
        </a:p>
      </dgm:t>
    </dgm:pt>
    <dgm:pt modelId="{B05CC6F0-CB4C-4748-9401-93ABB982EB59}" type="pres">
      <dgm:prSet presAssocID="{CF06554F-B38A-48DF-89CB-7B8B2DA5F2DA}" presName="conn2-1" presStyleLbl="parChTrans1D3" presStyleIdx="2" presStyleCnt="6"/>
      <dgm:spPr/>
      <dgm:t>
        <a:bodyPr/>
        <a:lstStyle/>
        <a:p>
          <a:endParaRPr lang="id-ID"/>
        </a:p>
      </dgm:t>
    </dgm:pt>
    <dgm:pt modelId="{89E3D6FC-B6BE-4752-B3DC-E85F5FB86136}" type="pres">
      <dgm:prSet presAssocID="{CF06554F-B38A-48DF-89CB-7B8B2DA5F2DA}" presName="connTx" presStyleLbl="parChTrans1D3" presStyleIdx="2" presStyleCnt="6"/>
      <dgm:spPr/>
      <dgm:t>
        <a:bodyPr/>
        <a:lstStyle/>
        <a:p>
          <a:endParaRPr lang="id-ID"/>
        </a:p>
      </dgm:t>
    </dgm:pt>
    <dgm:pt modelId="{E602ABCB-52D1-441F-A38D-F0BC2B748C64}" type="pres">
      <dgm:prSet presAssocID="{46CCF11D-E263-4C5A-8FB5-D013AEEF1BA1}" presName="root2" presStyleCnt="0"/>
      <dgm:spPr/>
      <dgm:t>
        <a:bodyPr/>
        <a:lstStyle/>
        <a:p>
          <a:endParaRPr lang="id-ID"/>
        </a:p>
      </dgm:t>
    </dgm:pt>
    <dgm:pt modelId="{506939F5-97F3-4D6E-A501-E2D9796CAF0A}" type="pres">
      <dgm:prSet presAssocID="{46CCF11D-E263-4C5A-8FB5-D013AEEF1BA1}" presName="LevelTwoTextNode" presStyleLbl="node3" presStyleIdx="2" presStyleCnt="6" custScaleX="171926">
        <dgm:presLayoutVars>
          <dgm:chPref val="3"/>
        </dgm:presLayoutVars>
      </dgm:prSet>
      <dgm:spPr/>
      <dgm:t>
        <a:bodyPr/>
        <a:lstStyle/>
        <a:p>
          <a:endParaRPr lang="id-ID"/>
        </a:p>
      </dgm:t>
    </dgm:pt>
    <dgm:pt modelId="{F000192C-F248-4952-9CE5-3EDFD6E8D5D8}" type="pres">
      <dgm:prSet presAssocID="{46CCF11D-E263-4C5A-8FB5-D013AEEF1BA1}" presName="level3hierChild" presStyleCnt="0"/>
      <dgm:spPr/>
      <dgm:t>
        <a:bodyPr/>
        <a:lstStyle/>
        <a:p>
          <a:endParaRPr lang="id-ID"/>
        </a:p>
      </dgm:t>
    </dgm:pt>
    <dgm:pt modelId="{090FB640-8BBE-4F6C-BCA9-6D6BC62F2C8F}" type="pres">
      <dgm:prSet presAssocID="{6171562D-BA2F-40A8-B2BC-C50757CEED28}" presName="conn2-1" presStyleLbl="parChTrans1D2" presStyleIdx="1" presStyleCnt="2"/>
      <dgm:spPr/>
      <dgm:t>
        <a:bodyPr/>
        <a:lstStyle/>
        <a:p>
          <a:endParaRPr lang="id-ID"/>
        </a:p>
      </dgm:t>
    </dgm:pt>
    <dgm:pt modelId="{7B7FC3EB-97C7-4073-A5F7-F24AB62CFE1A}" type="pres">
      <dgm:prSet presAssocID="{6171562D-BA2F-40A8-B2BC-C50757CEED28}" presName="connTx" presStyleLbl="parChTrans1D2" presStyleIdx="1" presStyleCnt="2"/>
      <dgm:spPr/>
      <dgm:t>
        <a:bodyPr/>
        <a:lstStyle/>
        <a:p>
          <a:endParaRPr lang="id-ID"/>
        </a:p>
      </dgm:t>
    </dgm:pt>
    <dgm:pt modelId="{46846C37-DA62-4D33-8F7A-9849F4910D54}" type="pres">
      <dgm:prSet presAssocID="{16C1E0A7-ED11-44CD-A10F-41734F815BBB}" presName="root2" presStyleCnt="0"/>
      <dgm:spPr/>
      <dgm:t>
        <a:bodyPr/>
        <a:lstStyle/>
        <a:p>
          <a:endParaRPr lang="id-ID"/>
        </a:p>
      </dgm:t>
    </dgm:pt>
    <dgm:pt modelId="{D44B2AB7-D940-47EE-A825-08B61CC61AB6}" type="pres">
      <dgm:prSet presAssocID="{16C1E0A7-ED11-44CD-A10F-41734F815BBB}" presName="LevelTwoTextNode" presStyleLbl="node2" presStyleIdx="1" presStyleCnt="2" custScaleX="215780" custScaleY="158448">
        <dgm:presLayoutVars>
          <dgm:chPref val="3"/>
        </dgm:presLayoutVars>
      </dgm:prSet>
      <dgm:spPr/>
      <dgm:t>
        <a:bodyPr/>
        <a:lstStyle/>
        <a:p>
          <a:endParaRPr lang="id-ID"/>
        </a:p>
      </dgm:t>
    </dgm:pt>
    <dgm:pt modelId="{22DC3C38-767D-44B1-8CA9-BA03C367982F}" type="pres">
      <dgm:prSet presAssocID="{16C1E0A7-ED11-44CD-A10F-41734F815BBB}" presName="level3hierChild" presStyleCnt="0"/>
      <dgm:spPr/>
      <dgm:t>
        <a:bodyPr/>
        <a:lstStyle/>
        <a:p>
          <a:endParaRPr lang="id-ID"/>
        </a:p>
      </dgm:t>
    </dgm:pt>
    <dgm:pt modelId="{EC8F52E0-7FFD-4134-AEED-9D2C8B2B621F}" type="pres">
      <dgm:prSet presAssocID="{C250F099-FBB4-49BC-8B5D-4314BABE5190}" presName="conn2-1" presStyleLbl="parChTrans1D3" presStyleIdx="3" presStyleCnt="6"/>
      <dgm:spPr/>
      <dgm:t>
        <a:bodyPr/>
        <a:lstStyle/>
        <a:p>
          <a:endParaRPr lang="id-ID"/>
        </a:p>
      </dgm:t>
    </dgm:pt>
    <dgm:pt modelId="{E00146FF-5578-41A8-92DF-176555EF4EA3}" type="pres">
      <dgm:prSet presAssocID="{C250F099-FBB4-49BC-8B5D-4314BABE5190}" presName="connTx" presStyleLbl="parChTrans1D3" presStyleIdx="3" presStyleCnt="6"/>
      <dgm:spPr/>
      <dgm:t>
        <a:bodyPr/>
        <a:lstStyle/>
        <a:p>
          <a:endParaRPr lang="id-ID"/>
        </a:p>
      </dgm:t>
    </dgm:pt>
    <dgm:pt modelId="{1CC7279E-E0AD-45A2-BAA3-E0D6D418E88E}" type="pres">
      <dgm:prSet presAssocID="{2224CBD1-6CB0-4E2D-B66A-676619F5A71C}" presName="root2" presStyleCnt="0"/>
      <dgm:spPr/>
      <dgm:t>
        <a:bodyPr/>
        <a:lstStyle/>
        <a:p>
          <a:endParaRPr lang="id-ID"/>
        </a:p>
      </dgm:t>
    </dgm:pt>
    <dgm:pt modelId="{373C62F0-9671-4E24-A885-CC71043142A4}" type="pres">
      <dgm:prSet presAssocID="{2224CBD1-6CB0-4E2D-B66A-676619F5A71C}" presName="LevelTwoTextNode" presStyleLbl="node3" presStyleIdx="3" presStyleCnt="6" custScaleX="171926">
        <dgm:presLayoutVars>
          <dgm:chPref val="3"/>
        </dgm:presLayoutVars>
      </dgm:prSet>
      <dgm:spPr/>
      <dgm:t>
        <a:bodyPr/>
        <a:lstStyle/>
        <a:p>
          <a:endParaRPr lang="id-ID"/>
        </a:p>
      </dgm:t>
    </dgm:pt>
    <dgm:pt modelId="{A51FBE03-2BEF-4D72-885A-EBDB4C129AC6}" type="pres">
      <dgm:prSet presAssocID="{2224CBD1-6CB0-4E2D-B66A-676619F5A71C}" presName="level3hierChild" presStyleCnt="0"/>
      <dgm:spPr/>
      <dgm:t>
        <a:bodyPr/>
        <a:lstStyle/>
        <a:p>
          <a:endParaRPr lang="id-ID"/>
        </a:p>
      </dgm:t>
    </dgm:pt>
    <dgm:pt modelId="{6AF5F014-90B2-4226-B163-8A6775ABB0E3}" type="pres">
      <dgm:prSet presAssocID="{62D4AACE-5A70-4B48-8D27-DE3F6AD435ED}" presName="conn2-1" presStyleLbl="parChTrans1D3" presStyleIdx="4" presStyleCnt="6"/>
      <dgm:spPr/>
      <dgm:t>
        <a:bodyPr/>
        <a:lstStyle/>
        <a:p>
          <a:endParaRPr lang="id-ID"/>
        </a:p>
      </dgm:t>
    </dgm:pt>
    <dgm:pt modelId="{E03DA052-D24C-4555-B8C9-286FB2B176F7}" type="pres">
      <dgm:prSet presAssocID="{62D4AACE-5A70-4B48-8D27-DE3F6AD435ED}" presName="connTx" presStyleLbl="parChTrans1D3" presStyleIdx="4" presStyleCnt="6"/>
      <dgm:spPr/>
      <dgm:t>
        <a:bodyPr/>
        <a:lstStyle/>
        <a:p>
          <a:endParaRPr lang="id-ID"/>
        </a:p>
      </dgm:t>
    </dgm:pt>
    <dgm:pt modelId="{3582AE84-CC45-439F-83C2-84A8B7E35EC6}" type="pres">
      <dgm:prSet presAssocID="{DBCB26A5-C9BC-42FE-B527-91C7F06F7483}" presName="root2" presStyleCnt="0"/>
      <dgm:spPr/>
      <dgm:t>
        <a:bodyPr/>
        <a:lstStyle/>
        <a:p>
          <a:endParaRPr lang="id-ID"/>
        </a:p>
      </dgm:t>
    </dgm:pt>
    <dgm:pt modelId="{E36649DD-2355-49AF-A310-B2C63B4128B1}" type="pres">
      <dgm:prSet presAssocID="{DBCB26A5-C9BC-42FE-B527-91C7F06F7483}" presName="LevelTwoTextNode" presStyleLbl="node3" presStyleIdx="4" presStyleCnt="6" custScaleX="171926">
        <dgm:presLayoutVars>
          <dgm:chPref val="3"/>
        </dgm:presLayoutVars>
      </dgm:prSet>
      <dgm:spPr/>
      <dgm:t>
        <a:bodyPr/>
        <a:lstStyle/>
        <a:p>
          <a:endParaRPr lang="id-ID"/>
        </a:p>
      </dgm:t>
    </dgm:pt>
    <dgm:pt modelId="{87901752-0C10-4B99-9FD8-317686FF9E2D}" type="pres">
      <dgm:prSet presAssocID="{DBCB26A5-C9BC-42FE-B527-91C7F06F7483}" presName="level3hierChild" presStyleCnt="0"/>
      <dgm:spPr/>
      <dgm:t>
        <a:bodyPr/>
        <a:lstStyle/>
        <a:p>
          <a:endParaRPr lang="id-ID"/>
        </a:p>
      </dgm:t>
    </dgm:pt>
    <dgm:pt modelId="{ED737B7C-D250-414D-B50E-8F2DE4A973BC}" type="pres">
      <dgm:prSet presAssocID="{16BB5A40-D5A8-40C6-A609-4C466639406C}" presName="conn2-1" presStyleLbl="parChTrans1D3" presStyleIdx="5" presStyleCnt="6"/>
      <dgm:spPr/>
      <dgm:t>
        <a:bodyPr/>
        <a:lstStyle/>
        <a:p>
          <a:endParaRPr lang="id-ID"/>
        </a:p>
      </dgm:t>
    </dgm:pt>
    <dgm:pt modelId="{5BE7B8BA-DD9E-41E2-ABB1-2A31985FAE3F}" type="pres">
      <dgm:prSet presAssocID="{16BB5A40-D5A8-40C6-A609-4C466639406C}" presName="connTx" presStyleLbl="parChTrans1D3" presStyleIdx="5" presStyleCnt="6"/>
      <dgm:spPr/>
      <dgm:t>
        <a:bodyPr/>
        <a:lstStyle/>
        <a:p>
          <a:endParaRPr lang="id-ID"/>
        </a:p>
      </dgm:t>
    </dgm:pt>
    <dgm:pt modelId="{FDC5B54D-3E32-4A3C-A799-3E742508E240}" type="pres">
      <dgm:prSet presAssocID="{59DA1143-3392-4C2D-BD63-A8398645DEE1}" presName="root2" presStyleCnt="0"/>
      <dgm:spPr/>
      <dgm:t>
        <a:bodyPr/>
        <a:lstStyle/>
        <a:p>
          <a:endParaRPr lang="id-ID"/>
        </a:p>
      </dgm:t>
    </dgm:pt>
    <dgm:pt modelId="{BC5E0DF0-8F05-4D95-A716-7127D2E472D0}" type="pres">
      <dgm:prSet presAssocID="{59DA1143-3392-4C2D-BD63-A8398645DEE1}" presName="LevelTwoTextNode" presStyleLbl="node3" presStyleIdx="5" presStyleCnt="6" custScaleX="171926">
        <dgm:presLayoutVars>
          <dgm:chPref val="3"/>
        </dgm:presLayoutVars>
      </dgm:prSet>
      <dgm:spPr/>
      <dgm:t>
        <a:bodyPr/>
        <a:lstStyle/>
        <a:p>
          <a:endParaRPr lang="id-ID"/>
        </a:p>
      </dgm:t>
    </dgm:pt>
    <dgm:pt modelId="{A74745E3-B25A-4835-8612-B729BCE468CD}" type="pres">
      <dgm:prSet presAssocID="{59DA1143-3392-4C2D-BD63-A8398645DEE1}" presName="level3hierChild" presStyleCnt="0"/>
      <dgm:spPr/>
      <dgm:t>
        <a:bodyPr/>
        <a:lstStyle/>
        <a:p>
          <a:endParaRPr lang="id-ID"/>
        </a:p>
      </dgm:t>
    </dgm:pt>
  </dgm:ptLst>
  <dgm:cxnLst>
    <dgm:cxn modelId="{DB808753-8D3F-4713-A8C0-D6D2D18ABD35}" srcId="{0F935F32-B12C-4087-9482-7DBA8E61D58E}" destId="{2CA78C20-6142-411B-B3E6-828169C14722}" srcOrd="1" destOrd="0" parTransId="{288F61EF-0D30-4B08-82A0-48BA59667B31}" sibTransId="{FC3C3425-273A-4B40-A0CB-5E4609F01739}"/>
    <dgm:cxn modelId="{CC16992C-7FE1-4787-A6E2-A8888C15B16C}" type="presOf" srcId="{86DE617A-5E7C-487D-82DE-A22980028D00}" destId="{D7ECC849-253A-4901-BF35-15E88B059FA1}" srcOrd="1" destOrd="0" presId="urn:microsoft.com/office/officeart/2005/8/layout/hierarchy2"/>
    <dgm:cxn modelId="{4A89E22A-ABA4-4039-824B-F53D74C36469}" type="presOf" srcId="{C250F099-FBB4-49BC-8B5D-4314BABE5190}" destId="{EC8F52E0-7FFD-4134-AEED-9D2C8B2B621F}" srcOrd="0" destOrd="0" presId="urn:microsoft.com/office/officeart/2005/8/layout/hierarchy2"/>
    <dgm:cxn modelId="{A301C520-88CB-4F33-ACCA-4B45BD65C4BE}" type="presOf" srcId="{0F935F32-B12C-4087-9482-7DBA8E61D58E}" destId="{022D8AEA-EEF3-45DC-B377-33F8A5F103BE}" srcOrd="0" destOrd="0" presId="urn:microsoft.com/office/officeart/2005/8/layout/hierarchy2"/>
    <dgm:cxn modelId="{786CF6C5-7678-4D49-BA7C-4D4DCBB51DFA}" srcId="{2B9A9062-E1CD-4668-A4D1-1DBE602DDC77}" destId="{0F935F32-B12C-4087-9482-7DBA8E61D58E}" srcOrd="0" destOrd="0" parTransId="{86DE617A-5E7C-487D-82DE-A22980028D00}" sibTransId="{6FD542A3-239F-45CA-A239-A243479CC9DA}"/>
    <dgm:cxn modelId="{0194F04A-B8E1-4D26-A33D-6D3EB2FA44D9}" type="presOf" srcId="{2B9A9062-E1CD-4668-A4D1-1DBE602DDC77}" destId="{927744EE-7B47-4EB4-B630-28A9FE35A734}" srcOrd="0" destOrd="0" presId="urn:microsoft.com/office/officeart/2005/8/layout/hierarchy2"/>
    <dgm:cxn modelId="{93154F3F-A02C-4395-8DE3-2F093A0FA3E8}" type="presOf" srcId="{86DE617A-5E7C-487D-82DE-A22980028D00}" destId="{AA8E6B70-1545-481C-B170-B441EBB2A0AF}" srcOrd="0" destOrd="0" presId="urn:microsoft.com/office/officeart/2005/8/layout/hierarchy2"/>
    <dgm:cxn modelId="{D64FAFF2-75A1-4EA6-896C-44F76AF10469}" type="presOf" srcId="{6171562D-BA2F-40A8-B2BC-C50757CEED28}" destId="{090FB640-8BBE-4F6C-BCA9-6D6BC62F2C8F}" srcOrd="0" destOrd="0" presId="urn:microsoft.com/office/officeart/2005/8/layout/hierarchy2"/>
    <dgm:cxn modelId="{60FEF1C5-71D8-4F82-9F85-BEA3D6DB8666}" srcId="{C9DA153A-9881-459A-9FF2-F9DBE6C4A072}" destId="{2B9A9062-E1CD-4668-A4D1-1DBE602DDC77}" srcOrd="0" destOrd="0" parTransId="{BEA34AE8-2696-4C41-880D-5A992E9015A5}" sibTransId="{B2D576C2-019B-4F9E-AA7E-E18A8A282855}"/>
    <dgm:cxn modelId="{7A993A76-33C2-483D-A768-13BB0E5679E0}" type="presOf" srcId="{A1E15600-24F4-4F92-A353-365DD5F30598}" destId="{47E56C5D-C289-494D-B7A0-7ACB4C4E1FA0}" srcOrd="0" destOrd="0" presId="urn:microsoft.com/office/officeart/2005/8/layout/hierarchy2"/>
    <dgm:cxn modelId="{3BC1BEBF-6B68-485D-9C69-246815619D3C}" type="presOf" srcId="{CF06554F-B38A-48DF-89CB-7B8B2DA5F2DA}" destId="{89E3D6FC-B6BE-4752-B3DC-E85F5FB86136}" srcOrd="1" destOrd="0" presId="urn:microsoft.com/office/officeart/2005/8/layout/hierarchy2"/>
    <dgm:cxn modelId="{B93929AA-87E2-42CB-95D9-4749B84A26AD}" type="presOf" srcId="{46CCF11D-E263-4C5A-8FB5-D013AEEF1BA1}" destId="{506939F5-97F3-4D6E-A501-E2D9796CAF0A}" srcOrd="0" destOrd="0" presId="urn:microsoft.com/office/officeart/2005/8/layout/hierarchy2"/>
    <dgm:cxn modelId="{BAB35402-239D-464E-AC4E-6E6D20BAB9D7}" type="presOf" srcId="{2224CBD1-6CB0-4E2D-B66A-676619F5A71C}" destId="{373C62F0-9671-4E24-A885-CC71043142A4}" srcOrd="0" destOrd="0" presId="urn:microsoft.com/office/officeart/2005/8/layout/hierarchy2"/>
    <dgm:cxn modelId="{D105A08C-D498-40C5-9D95-81D7CD1DF7CB}" type="presOf" srcId="{288F61EF-0D30-4B08-82A0-48BA59667B31}" destId="{4D0942AE-7029-4975-AA9F-EA703CC6ABCF}" srcOrd="0" destOrd="0" presId="urn:microsoft.com/office/officeart/2005/8/layout/hierarchy2"/>
    <dgm:cxn modelId="{93344763-CF10-4FC2-B13B-7008CDC81ACB}" srcId="{0F935F32-B12C-4087-9482-7DBA8E61D58E}" destId="{A1E15600-24F4-4F92-A353-365DD5F30598}" srcOrd="0" destOrd="0" parTransId="{B19C41F8-E648-45BE-80EA-A5BE2CAB3998}" sibTransId="{BCBE9D77-2B12-4FA0-A8BE-B11B5538781E}"/>
    <dgm:cxn modelId="{C185E973-CE1C-4CDD-BA64-ABA3FF284C5A}" type="presOf" srcId="{16BB5A40-D5A8-40C6-A609-4C466639406C}" destId="{ED737B7C-D250-414D-B50E-8F2DE4A973BC}" srcOrd="0" destOrd="0" presId="urn:microsoft.com/office/officeart/2005/8/layout/hierarchy2"/>
    <dgm:cxn modelId="{319EA6A1-35AB-4909-9D0E-29ED58C9DAC0}" type="presOf" srcId="{16BB5A40-D5A8-40C6-A609-4C466639406C}" destId="{5BE7B8BA-DD9E-41E2-ABB1-2A31985FAE3F}" srcOrd="1" destOrd="0" presId="urn:microsoft.com/office/officeart/2005/8/layout/hierarchy2"/>
    <dgm:cxn modelId="{F2D19CFA-204C-4AEA-9F30-323E47AD8689}" type="presOf" srcId="{DBCB26A5-C9BC-42FE-B527-91C7F06F7483}" destId="{E36649DD-2355-49AF-A310-B2C63B4128B1}" srcOrd="0" destOrd="0" presId="urn:microsoft.com/office/officeart/2005/8/layout/hierarchy2"/>
    <dgm:cxn modelId="{523DBCA8-3D8D-46FF-B7F1-8E7FAFD7A444}" type="presOf" srcId="{62D4AACE-5A70-4B48-8D27-DE3F6AD435ED}" destId="{E03DA052-D24C-4555-B8C9-286FB2B176F7}" srcOrd="1" destOrd="0" presId="urn:microsoft.com/office/officeart/2005/8/layout/hierarchy2"/>
    <dgm:cxn modelId="{0EBFFF09-DA8F-4E92-B430-531E888F6729}" type="presOf" srcId="{C9DA153A-9881-459A-9FF2-F9DBE6C4A072}" destId="{FED72410-8920-4964-8B97-4F5098D1343A}" srcOrd="0" destOrd="0" presId="urn:microsoft.com/office/officeart/2005/8/layout/hierarchy2"/>
    <dgm:cxn modelId="{730EF964-78B8-4DCF-A093-B90397C9C12D}" srcId="{16C1E0A7-ED11-44CD-A10F-41734F815BBB}" destId="{DBCB26A5-C9BC-42FE-B527-91C7F06F7483}" srcOrd="1" destOrd="0" parTransId="{62D4AACE-5A70-4B48-8D27-DE3F6AD435ED}" sibTransId="{134D051C-AE08-4E58-8B0B-9AD6A8C56FDB}"/>
    <dgm:cxn modelId="{BF4C233E-7EE5-4E55-B332-DAA0E9FB3DD4}" type="presOf" srcId="{C250F099-FBB4-49BC-8B5D-4314BABE5190}" destId="{E00146FF-5578-41A8-92DF-176555EF4EA3}" srcOrd="1" destOrd="0" presId="urn:microsoft.com/office/officeart/2005/8/layout/hierarchy2"/>
    <dgm:cxn modelId="{C2254E2E-C193-4982-AF42-484BC9637477}" srcId="{0F935F32-B12C-4087-9482-7DBA8E61D58E}" destId="{46CCF11D-E263-4C5A-8FB5-D013AEEF1BA1}" srcOrd="2" destOrd="0" parTransId="{CF06554F-B38A-48DF-89CB-7B8B2DA5F2DA}" sibTransId="{EDEF579A-B1E7-423C-9CBF-9B3330D05537}"/>
    <dgm:cxn modelId="{D18F9D4F-500A-4004-B17C-B3E61136085A}" type="presOf" srcId="{59DA1143-3392-4C2D-BD63-A8398645DEE1}" destId="{BC5E0DF0-8F05-4D95-A716-7127D2E472D0}" srcOrd="0" destOrd="0" presId="urn:microsoft.com/office/officeart/2005/8/layout/hierarchy2"/>
    <dgm:cxn modelId="{8A620387-9C8C-4B08-A4F0-B8C792EBAFDE}" type="presOf" srcId="{288F61EF-0D30-4B08-82A0-48BA59667B31}" destId="{AA010CCE-B570-406C-88F2-B1FBF0B347DC}" srcOrd="1" destOrd="0" presId="urn:microsoft.com/office/officeart/2005/8/layout/hierarchy2"/>
    <dgm:cxn modelId="{350F9B60-2F41-42B6-8BA4-C67C05F56723}" type="presOf" srcId="{62D4AACE-5A70-4B48-8D27-DE3F6AD435ED}" destId="{6AF5F014-90B2-4226-B163-8A6775ABB0E3}" srcOrd="0" destOrd="0" presId="urn:microsoft.com/office/officeart/2005/8/layout/hierarchy2"/>
    <dgm:cxn modelId="{19BAE6C9-1AAB-4017-B311-35EAD8F6DBC3}" type="presOf" srcId="{6171562D-BA2F-40A8-B2BC-C50757CEED28}" destId="{7B7FC3EB-97C7-4073-A5F7-F24AB62CFE1A}" srcOrd="1" destOrd="0" presId="urn:microsoft.com/office/officeart/2005/8/layout/hierarchy2"/>
    <dgm:cxn modelId="{1C8F73B7-DA5E-4B56-886E-BB8BC177D801}" srcId="{16C1E0A7-ED11-44CD-A10F-41734F815BBB}" destId="{2224CBD1-6CB0-4E2D-B66A-676619F5A71C}" srcOrd="0" destOrd="0" parTransId="{C250F099-FBB4-49BC-8B5D-4314BABE5190}" sibTransId="{03663F24-B79B-4F0B-963D-8D15482310F7}"/>
    <dgm:cxn modelId="{17A4DA7A-9B6F-402E-A883-47CD84799459}" type="presOf" srcId="{2CA78C20-6142-411B-B3E6-828169C14722}" destId="{C0784BED-3A54-45FF-9B46-2E051724C06D}" srcOrd="0" destOrd="0" presId="urn:microsoft.com/office/officeart/2005/8/layout/hierarchy2"/>
    <dgm:cxn modelId="{C14E7409-604B-49EC-8C47-D2E0144C614D}" srcId="{16C1E0A7-ED11-44CD-A10F-41734F815BBB}" destId="{59DA1143-3392-4C2D-BD63-A8398645DEE1}" srcOrd="2" destOrd="0" parTransId="{16BB5A40-D5A8-40C6-A609-4C466639406C}" sibTransId="{463D59B7-280B-4F05-A546-CBF582DC3196}"/>
    <dgm:cxn modelId="{4DC38BCE-1813-42E6-B845-30386EA2A386}" type="presOf" srcId="{16C1E0A7-ED11-44CD-A10F-41734F815BBB}" destId="{D44B2AB7-D940-47EE-A825-08B61CC61AB6}" srcOrd="0" destOrd="0" presId="urn:microsoft.com/office/officeart/2005/8/layout/hierarchy2"/>
    <dgm:cxn modelId="{CFAA6E00-A3C8-4A2F-B239-E3F99C8695E8}" type="presOf" srcId="{B19C41F8-E648-45BE-80EA-A5BE2CAB3998}" destId="{76E7C65C-A156-404A-BAD1-5A6BFC00CE2B}" srcOrd="1" destOrd="0" presId="urn:microsoft.com/office/officeart/2005/8/layout/hierarchy2"/>
    <dgm:cxn modelId="{11562401-6A45-4DB4-9260-D320534E47C0}" type="presOf" srcId="{CF06554F-B38A-48DF-89CB-7B8B2DA5F2DA}" destId="{B05CC6F0-CB4C-4748-9401-93ABB982EB59}" srcOrd="0" destOrd="0" presId="urn:microsoft.com/office/officeart/2005/8/layout/hierarchy2"/>
    <dgm:cxn modelId="{2665ED17-ACCF-4D44-A415-B91705AFA821}" srcId="{2B9A9062-E1CD-4668-A4D1-1DBE602DDC77}" destId="{16C1E0A7-ED11-44CD-A10F-41734F815BBB}" srcOrd="1" destOrd="0" parTransId="{6171562D-BA2F-40A8-B2BC-C50757CEED28}" sibTransId="{CBC21B21-FDA1-46FA-9386-C27038AAC8EF}"/>
    <dgm:cxn modelId="{0EAFEDE6-7A08-45BA-ADEB-D83B0DEC6E71}" type="presOf" srcId="{B19C41F8-E648-45BE-80EA-A5BE2CAB3998}" destId="{F01FFB76-5B3F-4FED-AAD2-5F89ABDAFD7F}" srcOrd="0" destOrd="0" presId="urn:microsoft.com/office/officeart/2005/8/layout/hierarchy2"/>
    <dgm:cxn modelId="{C57B1950-676D-4B16-AD95-B830D18054F3}" type="presParOf" srcId="{FED72410-8920-4964-8B97-4F5098D1343A}" destId="{0A4D5F26-F312-4E59-9437-DD0430DA69B1}" srcOrd="0" destOrd="0" presId="urn:microsoft.com/office/officeart/2005/8/layout/hierarchy2"/>
    <dgm:cxn modelId="{D1B78497-FAF3-457A-A965-E8C87203BED1}" type="presParOf" srcId="{0A4D5F26-F312-4E59-9437-DD0430DA69B1}" destId="{927744EE-7B47-4EB4-B630-28A9FE35A734}" srcOrd="0" destOrd="0" presId="urn:microsoft.com/office/officeart/2005/8/layout/hierarchy2"/>
    <dgm:cxn modelId="{C49D89A9-50D5-4E62-A23C-923A2836791C}" type="presParOf" srcId="{0A4D5F26-F312-4E59-9437-DD0430DA69B1}" destId="{4ECA69F9-E847-45FF-95CB-C08E8A1F8947}" srcOrd="1" destOrd="0" presId="urn:microsoft.com/office/officeart/2005/8/layout/hierarchy2"/>
    <dgm:cxn modelId="{1D2ACCFE-FD30-48D0-B79F-9F954D8D3582}" type="presParOf" srcId="{4ECA69F9-E847-45FF-95CB-C08E8A1F8947}" destId="{AA8E6B70-1545-481C-B170-B441EBB2A0AF}" srcOrd="0" destOrd="0" presId="urn:microsoft.com/office/officeart/2005/8/layout/hierarchy2"/>
    <dgm:cxn modelId="{25B316CB-CA4D-4DC7-B1FF-B017105AEA4E}" type="presParOf" srcId="{AA8E6B70-1545-481C-B170-B441EBB2A0AF}" destId="{D7ECC849-253A-4901-BF35-15E88B059FA1}" srcOrd="0" destOrd="0" presId="urn:microsoft.com/office/officeart/2005/8/layout/hierarchy2"/>
    <dgm:cxn modelId="{86F2E2BC-AE9D-4038-AAA9-8A95EB5ED2AD}" type="presParOf" srcId="{4ECA69F9-E847-45FF-95CB-C08E8A1F8947}" destId="{020574AF-1170-4538-B1E6-7A020ADC504B}" srcOrd="1" destOrd="0" presId="urn:microsoft.com/office/officeart/2005/8/layout/hierarchy2"/>
    <dgm:cxn modelId="{2B8BE38B-0811-4DE3-B8E8-F3CB1AE84D2D}" type="presParOf" srcId="{020574AF-1170-4538-B1E6-7A020ADC504B}" destId="{022D8AEA-EEF3-45DC-B377-33F8A5F103BE}" srcOrd="0" destOrd="0" presId="urn:microsoft.com/office/officeart/2005/8/layout/hierarchy2"/>
    <dgm:cxn modelId="{617CF2A0-5F88-4260-8074-D90CC95011A5}" type="presParOf" srcId="{020574AF-1170-4538-B1E6-7A020ADC504B}" destId="{1266F9EF-C2DD-4858-B5FE-E79F41B13847}" srcOrd="1" destOrd="0" presId="urn:microsoft.com/office/officeart/2005/8/layout/hierarchy2"/>
    <dgm:cxn modelId="{B9F25594-32FB-4B23-8B43-F0302C57A209}" type="presParOf" srcId="{1266F9EF-C2DD-4858-B5FE-E79F41B13847}" destId="{F01FFB76-5B3F-4FED-AAD2-5F89ABDAFD7F}" srcOrd="0" destOrd="0" presId="urn:microsoft.com/office/officeart/2005/8/layout/hierarchy2"/>
    <dgm:cxn modelId="{0830B9B5-700C-4FDE-A724-0A9CDB9F695E}" type="presParOf" srcId="{F01FFB76-5B3F-4FED-AAD2-5F89ABDAFD7F}" destId="{76E7C65C-A156-404A-BAD1-5A6BFC00CE2B}" srcOrd="0" destOrd="0" presId="urn:microsoft.com/office/officeart/2005/8/layout/hierarchy2"/>
    <dgm:cxn modelId="{567E8CAC-A011-467D-8EFA-DE84E62716D8}" type="presParOf" srcId="{1266F9EF-C2DD-4858-B5FE-E79F41B13847}" destId="{57B616B2-4C6A-496C-A1A2-2B88EC09014F}" srcOrd="1" destOrd="0" presId="urn:microsoft.com/office/officeart/2005/8/layout/hierarchy2"/>
    <dgm:cxn modelId="{89FD8DFE-9B2B-4E48-BB78-A3C6BDC0D66D}" type="presParOf" srcId="{57B616B2-4C6A-496C-A1A2-2B88EC09014F}" destId="{47E56C5D-C289-494D-B7A0-7ACB4C4E1FA0}" srcOrd="0" destOrd="0" presId="urn:microsoft.com/office/officeart/2005/8/layout/hierarchy2"/>
    <dgm:cxn modelId="{4EF8C812-7E82-4293-BC18-D858A71D071D}" type="presParOf" srcId="{57B616B2-4C6A-496C-A1A2-2B88EC09014F}" destId="{E1C0EB71-BD3A-453D-8626-46A11D14D692}" srcOrd="1" destOrd="0" presId="urn:microsoft.com/office/officeart/2005/8/layout/hierarchy2"/>
    <dgm:cxn modelId="{7191CD01-F9C1-4754-9304-04202A6F63AF}" type="presParOf" srcId="{1266F9EF-C2DD-4858-B5FE-E79F41B13847}" destId="{4D0942AE-7029-4975-AA9F-EA703CC6ABCF}" srcOrd="2" destOrd="0" presId="urn:microsoft.com/office/officeart/2005/8/layout/hierarchy2"/>
    <dgm:cxn modelId="{4E47A260-464C-4770-8800-E8A2DFE981F0}" type="presParOf" srcId="{4D0942AE-7029-4975-AA9F-EA703CC6ABCF}" destId="{AA010CCE-B570-406C-88F2-B1FBF0B347DC}" srcOrd="0" destOrd="0" presId="urn:microsoft.com/office/officeart/2005/8/layout/hierarchy2"/>
    <dgm:cxn modelId="{F1A3BE67-1BE5-4E6D-B4DD-B8DC37931942}" type="presParOf" srcId="{1266F9EF-C2DD-4858-B5FE-E79F41B13847}" destId="{9442FBA4-1692-46B6-80B4-A8A0BCF64BF4}" srcOrd="3" destOrd="0" presId="urn:microsoft.com/office/officeart/2005/8/layout/hierarchy2"/>
    <dgm:cxn modelId="{06733455-3E50-45C3-9D3A-48BE4FE439F6}" type="presParOf" srcId="{9442FBA4-1692-46B6-80B4-A8A0BCF64BF4}" destId="{C0784BED-3A54-45FF-9B46-2E051724C06D}" srcOrd="0" destOrd="0" presId="urn:microsoft.com/office/officeart/2005/8/layout/hierarchy2"/>
    <dgm:cxn modelId="{1B4180FA-CBAF-4833-A6A6-FA916BD8173D}" type="presParOf" srcId="{9442FBA4-1692-46B6-80B4-A8A0BCF64BF4}" destId="{E737ABB1-6EDD-42AC-8CF7-172B4D1C97DD}" srcOrd="1" destOrd="0" presId="urn:microsoft.com/office/officeart/2005/8/layout/hierarchy2"/>
    <dgm:cxn modelId="{926E209D-FFF5-41D9-A42D-81D4432BA01B}" type="presParOf" srcId="{1266F9EF-C2DD-4858-B5FE-E79F41B13847}" destId="{B05CC6F0-CB4C-4748-9401-93ABB982EB59}" srcOrd="4" destOrd="0" presId="urn:microsoft.com/office/officeart/2005/8/layout/hierarchy2"/>
    <dgm:cxn modelId="{E9A6EE06-DF04-41B6-9952-09E53F4A4C55}" type="presParOf" srcId="{B05CC6F0-CB4C-4748-9401-93ABB982EB59}" destId="{89E3D6FC-B6BE-4752-B3DC-E85F5FB86136}" srcOrd="0" destOrd="0" presId="urn:microsoft.com/office/officeart/2005/8/layout/hierarchy2"/>
    <dgm:cxn modelId="{584AA448-7B6B-4A99-A927-8C8B71FA10A4}" type="presParOf" srcId="{1266F9EF-C2DD-4858-B5FE-E79F41B13847}" destId="{E602ABCB-52D1-441F-A38D-F0BC2B748C64}" srcOrd="5" destOrd="0" presId="urn:microsoft.com/office/officeart/2005/8/layout/hierarchy2"/>
    <dgm:cxn modelId="{055BF076-602E-49A9-A8B5-7CBF3AC31E84}" type="presParOf" srcId="{E602ABCB-52D1-441F-A38D-F0BC2B748C64}" destId="{506939F5-97F3-4D6E-A501-E2D9796CAF0A}" srcOrd="0" destOrd="0" presId="urn:microsoft.com/office/officeart/2005/8/layout/hierarchy2"/>
    <dgm:cxn modelId="{AAEA4B2B-335A-49DD-BDFD-FB07A29C0CBD}" type="presParOf" srcId="{E602ABCB-52D1-441F-A38D-F0BC2B748C64}" destId="{F000192C-F248-4952-9CE5-3EDFD6E8D5D8}" srcOrd="1" destOrd="0" presId="urn:microsoft.com/office/officeart/2005/8/layout/hierarchy2"/>
    <dgm:cxn modelId="{43272A36-8F68-4809-B4B0-FB782720F9BA}" type="presParOf" srcId="{4ECA69F9-E847-45FF-95CB-C08E8A1F8947}" destId="{090FB640-8BBE-4F6C-BCA9-6D6BC62F2C8F}" srcOrd="2" destOrd="0" presId="urn:microsoft.com/office/officeart/2005/8/layout/hierarchy2"/>
    <dgm:cxn modelId="{046252E2-32E7-46EB-B00F-B337D781EA5E}" type="presParOf" srcId="{090FB640-8BBE-4F6C-BCA9-6D6BC62F2C8F}" destId="{7B7FC3EB-97C7-4073-A5F7-F24AB62CFE1A}" srcOrd="0" destOrd="0" presId="urn:microsoft.com/office/officeart/2005/8/layout/hierarchy2"/>
    <dgm:cxn modelId="{7FD94DEB-FF75-46A0-8945-7103480F50C8}" type="presParOf" srcId="{4ECA69F9-E847-45FF-95CB-C08E8A1F8947}" destId="{46846C37-DA62-4D33-8F7A-9849F4910D54}" srcOrd="3" destOrd="0" presId="urn:microsoft.com/office/officeart/2005/8/layout/hierarchy2"/>
    <dgm:cxn modelId="{5B1E0C86-7DA6-4E23-A61B-DDF471D9D3FA}" type="presParOf" srcId="{46846C37-DA62-4D33-8F7A-9849F4910D54}" destId="{D44B2AB7-D940-47EE-A825-08B61CC61AB6}" srcOrd="0" destOrd="0" presId="urn:microsoft.com/office/officeart/2005/8/layout/hierarchy2"/>
    <dgm:cxn modelId="{51AA2619-8150-4976-8F84-5572577B7D1C}" type="presParOf" srcId="{46846C37-DA62-4D33-8F7A-9849F4910D54}" destId="{22DC3C38-767D-44B1-8CA9-BA03C367982F}" srcOrd="1" destOrd="0" presId="urn:microsoft.com/office/officeart/2005/8/layout/hierarchy2"/>
    <dgm:cxn modelId="{79FECFA9-D747-4799-B08E-69BAC5F6AD39}" type="presParOf" srcId="{22DC3C38-767D-44B1-8CA9-BA03C367982F}" destId="{EC8F52E0-7FFD-4134-AEED-9D2C8B2B621F}" srcOrd="0" destOrd="0" presId="urn:microsoft.com/office/officeart/2005/8/layout/hierarchy2"/>
    <dgm:cxn modelId="{CC646295-CC51-4388-8ED6-4630DCC6A0BE}" type="presParOf" srcId="{EC8F52E0-7FFD-4134-AEED-9D2C8B2B621F}" destId="{E00146FF-5578-41A8-92DF-176555EF4EA3}" srcOrd="0" destOrd="0" presId="urn:microsoft.com/office/officeart/2005/8/layout/hierarchy2"/>
    <dgm:cxn modelId="{8BE9B7FC-6723-4E6C-B16B-AFDA5E267CCD}" type="presParOf" srcId="{22DC3C38-767D-44B1-8CA9-BA03C367982F}" destId="{1CC7279E-E0AD-45A2-BAA3-E0D6D418E88E}" srcOrd="1" destOrd="0" presId="urn:microsoft.com/office/officeart/2005/8/layout/hierarchy2"/>
    <dgm:cxn modelId="{24596FAD-6827-4F14-849D-479DD04C7C00}" type="presParOf" srcId="{1CC7279E-E0AD-45A2-BAA3-E0D6D418E88E}" destId="{373C62F0-9671-4E24-A885-CC71043142A4}" srcOrd="0" destOrd="0" presId="urn:microsoft.com/office/officeart/2005/8/layout/hierarchy2"/>
    <dgm:cxn modelId="{6404D716-6A97-46DC-99EE-34E1E4E6E974}" type="presParOf" srcId="{1CC7279E-E0AD-45A2-BAA3-E0D6D418E88E}" destId="{A51FBE03-2BEF-4D72-885A-EBDB4C129AC6}" srcOrd="1" destOrd="0" presId="urn:microsoft.com/office/officeart/2005/8/layout/hierarchy2"/>
    <dgm:cxn modelId="{F87D528C-AFC6-4145-8A02-EC8E64767EEC}" type="presParOf" srcId="{22DC3C38-767D-44B1-8CA9-BA03C367982F}" destId="{6AF5F014-90B2-4226-B163-8A6775ABB0E3}" srcOrd="2" destOrd="0" presId="urn:microsoft.com/office/officeart/2005/8/layout/hierarchy2"/>
    <dgm:cxn modelId="{18FD6135-BF83-4710-BE9B-E4CF8A88B36C}" type="presParOf" srcId="{6AF5F014-90B2-4226-B163-8A6775ABB0E3}" destId="{E03DA052-D24C-4555-B8C9-286FB2B176F7}" srcOrd="0" destOrd="0" presId="urn:microsoft.com/office/officeart/2005/8/layout/hierarchy2"/>
    <dgm:cxn modelId="{7CBCACA6-237D-437D-A337-8D4F88405B41}" type="presParOf" srcId="{22DC3C38-767D-44B1-8CA9-BA03C367982F}" destId="{3582AE84-CC45-439F-83C2-84A8B7E35EC6}" srcOrd="3" destOrd="0" presId="urn:microsoft.com/office/officeart/2005/8/layout/hierarchy2"/>
    <dgm:cxn modelId="{0F2AE2B2-3435-4798-8177-DFE138890FF1}" type="presParOf" srcId="{3582AE84-CC45-439F-83C2-84A8B7E35EC6}" destId="{E36649DD-2355-49AF-A310-B2C63B4128B1}" srcOrd="0" destOrd="0" presId="urn:microsoft.com/office/officeart/2005/8/layout/hierarchy2"/>
    <dgm:cxn modelId="{67F2EA79-ACB6-4DCE-8393-CE558E65CE4D}" type="presParOf" srcId="{3582AE84-CC45-439F-83C2-84A8B7E35EC6}" destId="{87901752-0C10-4B99-9FD8-317686FF9E2D}" srcOrd="1" destOrd="0" presId="urn:microsoft.com/office/officeart/2005/8/layout/hierarchy2"/>
    <dgm:cxn modelId="{DD4368E7-4D77-457A-BAE9-0E207AE21416}" type="presParOf" srcId="{22DC3C38-767D-44B1-8CA9-BA03C367982F}" destId="{ED737B7C-D250-414D-B50E-8F2DE4A973BC}" srcOrd="4" destOrd="0" presId="urn:microsoft.com/office/officeart/2005/8/layout/hierarchy2"/>
    <dgm:cxn modelId="{3D0AA8F9-51B3-486E-9B96-13289B8D76EE}" type="presParOf" srcId="{ED737B7C-D250-414D-B50E-8F2DE4A973BC}" destId="{5BE7B8BA-DD9E-41E2-ABB1-2A31985FAE3F}" srcOrd="0" destOrd="0" presId="urn:microsoft.com/office/officeart/2005/8/layout/hierarchy2"/>
    <dgm:cxn modelId="{12E35131-EDBD-48A0-A49F-63829A9B3D8B}" type="presParOf" srcId="{22DC3C38-767D-44B1-8CA9-BA03C367982F}" destId="{FDC5B54D-3E32-4A3C-A799-3E742508E240}" srcOrd="5" destOrd="0" presId="urn:microsoft.com/office/officeart/2005/8/layout/hierarchy2"/>
    <dgm:cxn modelId="{9FFF69CE-8046-42D0-B860-CD375E3E940D}" type="presParOf" srcId="{FDC5B54D-3E32-4A3C-A799-3E742508E240}" destId="{BC5E0DF0-8F05-4D95-A716-7127D2E472D0}" srcOrd="0" destOrd="0" presId="urn:microsoft.com/office/officeart/2005/8/layout/hierarchy2"/>
    <dgm:cxn modelId="{5B6BEBE1-4C6B-4789-8D41-A5AD12BA2930}" type="presParOf" srcId="{FDC5B54D-3E32-4A3C-A799-3E742508E240}" destId="{A74745E3-B25A-4835-8612-B729BCE468CD}"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3E98F7-B583-4660-BC5E-F9B5E0B3807C}"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id-ID"/>
        </a:p>
      </dgm:t>
    </dgm:pt>
    <dgm:pt modelId="{87E2B8F2-E386-4F56-A730-1865A6C3E941}">
      <dgm:prSet phldrT="[Text]" custT="1"/>
      <dgm:spPr/>
      <dgm:t>
        <a:bodyPr/>
        <a:lstStyle/>
        <a:p>
          <a:r>
            <a:rPr lang="id-ID" sz="2400" dirty="0" smtClean="0"/>
            <a:t>Sumber Hukum</a:t>
          </a:r>
          <a:endParaRPr lang="id-ID" sz="2400" dirty="0"/>
        </a:p>
      </dgm:t>
    </dgm:pt>
    <dgm:pt modelId="{31CC1B66-631B-4938-8F4B-5CAEE5BC6DF9}" type="parTrans" cxnId="{69779564-852B-4181-847A-7715CA77EEC7}">
      <dgm:prSet/>
      <dgm:spPr/>
      <dgm:t>
        <a:bodyPr/>
        <a:lstStyle/>
        <a:p>
          <a:endParaRPr lang="id-ID" sz="2400"/>
        </a:p>
      </dgm:t>
    </dgm:pt>
    <dgm:pt modelId="{909FE92B-0320-4914-B96F-61BBA4113E20}" type="sibTrans" cxnId="{69779564-852B-4181-847A-7715CA77EEC7}">
      <dgm:prSet/>
      <dgm:spPr/>
      <dgm:t>
        <a:bodyPr/>
        <a:lstStyle/>
        <a:p>
          <a:endParaRPr lang="id-ID" sz="2400"/>
        </a:p>
      </dgm:t>
    </dgm:pt>
    <dgm:pt modelId="{D76E59EC-0AA8-41E0-BA25-33DE887CFC1E}">
      <dgm:prSet phldrT="[Text]" custT="1"/>
      <dgm:spPr/>
      <dgm:t>
        <a:bodyPr/>
        <a:lstStyle/>
        <a:p>
          <a:r>
            <a:rPr lang="id-ID" sz="2400" dirty="0" smtClean="0"/>
            <a:t>Formil</a:t>
          </a:r>
          <a:endParaRPr lang="id-ID" sz="2400" dirty="0"/>
        </a:p>
      </dgm:t>
    </dgm:pt>
    <dgm:pt modelId="{827A686B-43EF-4082-BF20-AD0EC60D226A}" type="parTrans" cxnId="{1795F6AE-D841-43A8-BED8-DB69D4A757B4}">
      <dgm:prSet custT="1"/>
      <dgm:spPr/>
      <dgm:t>
        <a:bodyPr/>
        <a:lstStyle/>
        <a:p>
          <a:endParaRPr lang="id-ID" sz="2400"/>
        </a:p>
      </dgm:t>
    </dgm:pt>
    <dgm:pt modelId="{C1276CA2-F12A-497C-840F-5A28B7C07DC0}" type="sibTrans" cxnId="{1795F6AE-D841-43A8-BED8-DB69D4A757B4}">
      <dgm:prSet/>
      <dgm:spPr/>
      <dgm:t>
        <a:bodyPr/>
        <a:lstStyle/>
        <a:p>
          <a:endParaRPr lang="id-ID" sz="2400"/>
        </a:p>
      </dgm:t>
    </dgm:pt>
    <dgm:pt modelId="{B98B0CB4-D696-4D36-8DF8-3C4A0E45C1AD}">
      <dgm:prSet phldrT="[Text]" custT="1"/>
      <dgm:spPr/>
      <dgm:t>
        <a:bodyPr/>
        <a:lstStyle/>
        <a:p>
          <a:r>
            <a:rPr lang="id-ID" sz="2400" dirty="0" smtClean="0"/>
            <a:t>Undang-Undang</a:t>
          </a:r>
          <a:endParaRPr lang="id-ID" sz="2400" dirty="0"/>
        </a:p>
      </dgm:t>
    </dgm:pt>
    <dgm:pt modelId="{9B4B09C8-994A-4BAC-AB35-7B38F0BC0F88}" type="parTrans" cxnId="{0DB3EF0B-67EC-48D1-B859-0404FD26A27D}">
      <dgm:prSet custT="1"/>
      <dgm:spPr/>
      <dgm:t>
        <a:bodyPr/>
        <a:lstStyle/>
        <a:p>
          <a:endParaRPr lang="id-ID" sz="2400"/>
        </a:p>
      </dgm:t>
    </dgm:pt>
    <dgm:pt modelId="{9E239C2A-9769-4D5D-9CD2-0751C78DCE06}" type="sibTrans" cxnId="{0DB3EF0B-67EC-48D1-B859-0404FD26A27D}">
      <dgm:prSet/>
      <dgm:spPr/>
      <dgm:t>
        <a:bodyPr/>
        <a:lstStyle/>
        <a:p>
          <a:endParaRPr lang="id-ID" sz="2400"/>
        </a:p>
      </dgm:t>
    </dgm:pt>
    <dgm:pt modelId="{6AE3B5A4-A295-4BA2-AA5A-60E352A254DD}">
      <dgm:prSet phldrT="[Text]" custT="1"/>
      <dgm:spPr/>
      <dgm:t>
        <a:bodyPr/>
        <a:lstStyle/>
        <a:p>
          <a:r>
            <a:rPr lang="id-ID" sz="2400" dirty="0" smtClean="0"/>
            <a:t>Doktrin</a:t>
          </a:r>
          <a:endParaRPr lang="id-ID" sz="2400" dirty="0"/>
        </a:p>
      </dgm:t>
    </dgm:pt>
    <dgm:pt modelId="{98349F3B-E0C4-4ACA-BA54-5E7B89610775}" type="parTrans" cxnId="{5473F6B4-71A3-4E45-ACF0-9422E29010A0}">
      <dgm:prSet custT="1"/>
      <dgm:spPr/>
      <dgm:t>
        <a:bodyPr/>
        <a:lstStyle/>
        <a:p>
          <a:endParaRPr lang="id-ID" sz="2400"/>
        </a:p>
      </dgm:t>
    </dgm:pt>
    <dgm:pt modelId="{8265F38C-3EEE-4CDC-8879-2D9132729B60}" type="sibTrans" cxnId="{5473F6B4-71A3-4E45-ACF0-9422E29010A0}">
      <dgm:prSet/>
      <dgm:spPr/>
      <dgm:t>
        <a:bodyPr/>
        <a:lstStyle/>
        <a:p>
          <a:endParaRPr lang="id-ID" sz="2400"/>
        </a:p>
      </dgm:t>
    </dgm:pt>
    <dgm:pt modelId="{563C85AC-E9D5-428A-9FBB-0DF422BB8142}">
      <dgm:prSet phldrT="[Text]" custT="1"/>
      <dgm:spPr/>
      <dgm:t>
        <a:bodyPr/>
        <a:lstStyle/>
        <a:p>
          <a:r>
            <a:rPr lang="id-ID" sz="2400" dirty="0" smtClean="0"/>
            <a:t>Perjanjian</a:t>
          </a:r>
          <a:endParaRPr lang="id-ID" sz="2400" dirty="0"/>
        </a:p>
      </dgm:t>
    </dgm:pt>
    <dgm:pt modelId="{C69CE9DB-0A07-48BC-B201-7EFC7D169521}" type="parTrans" cxnId="{0A3AB4F8-F9F1-4585-8BC9-2155BA22CDF2}">
      <dgm:prSet custT="1"/>
      <dgm:spPr/>
      <dgm:t>
        <a:bodyPr/>
        <a:lstStyle/>
        <a:p>
          <a:endParaRPr lang="id-ID" sz="2400"/>
        </a:p>
      </dgm:t>
    </dgm:pt>
    <dgm:pt modelId="{BD5E3860-8E81-43E5-A735-6BEE8810D18D}" type="sibTrans" cxnId="{0A3AB4F8-F9F1-4585-8BC9-2155BA22CDF2}">
      <dgm:prSet/>
      <dgm:spPr/>
      <dgm:t>
        <a:bodyPr/>
        <a:lstStyle/>
        <a:p>
          <a:endParaRPr lang="id-ID" sz="2400"/>
        </a:p>
      </dgm:t>
    </dgm:pt>
    <dgm:pt modelId="{7A9BFEA8-7E44-407A-8DCD-72BCAB294D7A}">
      <dgm:prSet phldrT="[Text]" custT="1"/>
      <dgm:spPr/>
      <dgm:t>
        <a:bodyPr/>
        <a:lstStyle/>
        <a:p>
          <a:r>
            <a:rPr lang="id-ID" sz="2400" dirty="0" smtClean="0"/>
            <a:t>Perasaan Hukum</a:t>
          </a:r>
          <a:endParaRPr lang="id-ID" sz="2400" dirty="0"/>
        </a:p>
      </dgm:t>
    </dgm:pt>
    <dgm:pt modelId="{E94C055D-F23A-4C5E-9EA1-1F6BF815B1DA}" type="sibTrans" cxnId="{2DF1A066-8800-4C76-9407-4627550E5833}">
      <dgm:prSet/>
      <dgm:spPr/>
      <dgm:t>
        <a:bodyPr/>
        <a:lstStyle/>
        <a:p>
          <a:endParaRPr lang="id-ID" sz="2400"/>
        </a:p>
      </dgm:t>
    </dgm:pt>
    <dgm:pt modelId="{8F7F60A6-B262-4B43-BF19-00B377E1C0E9}" type="parTrans" cxnId="{2DF1A066-8800-4C76-9407-4627550E5833}">
      <dgm:prSet custT="1"/>
      <dgm:spPr/>
      <dgm:t>
        <a:bodyPr/>
        <a:lstStyle/>
        <a:p>
          <a:endParaRPr lang="id-ID" sz="2400"/>
        </a:p>
      </dgm:t>
    </dgm:pt>
    <dgm:pt modelId="{6F4D2B09-7FD8-4B7C-B3FE-115398B54A56}">
      <dgm:prSet phldrT="[Text]" custT="1"/>
      <dgm:spPr/>
      <dgm:t>
        <a:bodyPr/>
        <a:lstStyle/>
        <a:p>
          <a:r>
            <a:rPr lang="id-ID" sz="2400" dirty="0" smtClean="0"/>
            <a:t>Materil</a:t>
          </a:r>
          <a:endParaRPr lang="id-ID" sz="2400" dirty="0"/>
        </a:p>
      </dgm:t>
    </dgm:pt>
    <dgm:pt modelId="{2AFAD570-2FD2-4CD5-BC29-597E10910714}" type="sibTrans" cxnId="{32F26D0A-20A3-4779-AD81-527CDBA3BD9C}">
      <dgm:prSet/>
      <dgm:spPr/>
      <dgm:t>
        <a:bodyPr/>
        <a:lstStyle/>
        <a:p>
          <a:endParaRPr lang="id-ID" sz="2400"/>
        </a:p>
      </dgm:t>
    </dgm:pt>
    <dgm:pt modelId="{E34C75BE-DDCC-4872-8B76-D40A70A8211D}" type="parTrans" cxnId="{32F26D0A-20A3-4779-AD81-527CDBA3BD9C}">
      <dgm:prSet custT="1"/>
      <dgm:spPr/>
      <dgm:t>
        <a:bodyPr/>
        <a:lstStyle/>
        <a:p>
          <a:endParaRPr lang="id-ID" sz="2400"/>
        </a:p>
      </dgm:t>
    </dgm:pt>
    <dgm:pt modelId="{D3063A41-52BE-442C-85BC-4551578B527D}" type="pres">
      <dgm:prSet presAssocID="{F33E98F7-B583-4660-BC5E-F9B5E0B3807C}" presName="diagram" presStyleCnt="0">
        <dgm:presLayoutVars>
          <dgm:chPref val="1"/>
          <dgm:dir/>
          <dgm:animOne val="branch"/>
          <dgm:animLvl val="lvl"/>
          <dgm:resizeHandles val="exact"/>
        </dgm:presLayoutVars>
      </dgm:prSet>
      <dgm:spPr/>
      <dgm:t>
        <a:bodyPr/>
        <a:lstStyle/>
        <a:p>
          <a:endParaRPr lang="id-ID"/>
        </a:p>
      </dgm:t>
    </dgm:pt>
    <dgm:pt modelId="{2EC5F45B-C974-4CA0-AB15-3DBE1C718647}" type="pres">
      <dgm:prSet presAssocID="{87E2B8F2-E386-4F56-A730-1865A6C3E941}" presName="root1" presStyleCnt="0"/>
      <dgm:spPr/>
      <dgm:t>
        <a:bodyPr/>
        <a:lstStyle/>
        <a:p>
          <a:endParaRPr lang="id-ID"/>
        </a:p>
      </dgm:t>
    </dgm:pt>
    <dgm:pt modelId="{FB4F0CC6-860F-49EB-A939-2B35138521F0}" type="pres">
      <dgm:prSet presAssocID="{87E2B8F2-E386-4F56-A730-1865A6C3E941}" presName="LevelOneTextNode" presStyleLbl="node0" presStyleIdx="0" presStyleCnt="1">
        <dgm:presLayoutVars>
          <dgm:chPref val="3"/>
        </dgm:presLayoutVars>
      </dgm:prSet>
      <dgm:spPr/>
      <dgm:t>
        <a:bodyPr/>
        <a:lstStyle/>
        <a:p>
          <a:endParaRPr lang="id-ID"/>
        </a:p>
      </dgm:t>
    </dgm:pt>
    <dgm:pt modelId="{4EACCFED-1EC8-4E01-853F-20232709F9EF}" type="pres">
      <dgm:prSet presAssocID="{87E2B8F2-E386-4F56-A730-1865A6C3E941}" presName="level2hierChild" presStyleCnt="0"/>
      <dgm:spPr/>
      <dgm:t>
        <a:bodyPr/>
        <a:lstStyle/>
        <a:p>
          <a:endParaRPr lang="id-ID"/>
        </a:p>
      </dgm:t>
    </dgm:pt>
    <dgm:pt modelId="{3D059C53-798E-434B-A340-5EE8A95E64A9}" type="pres">
      <dgm:prSet presAssocID="{E34C75BE-DDCC-4872-8B76-D40A70A8211D}" presName="conn2-1" presStyleLbl="parChTrans1D2" presStyleIdx="0" presStyleCnt="2"/>
      <dgm:spPr/>
      <dgm:t>
        <a:bodyPr/>
        <a:lstStyle/>
        <a:p>
          <a:endParaRPr lang="id-ID"/>
        </a:p>
      </dgm:t>
    </dgm:pt>
    <dgm:pt modelId="{2F621910-BF61-4E9A-A60C-84B0FFEF0676}" type="pres">
      <dgm:prSet presAssocID="{E34C75BE-DDCC-4872-8B76-D40A70A8211D}" presName="connTx" presStyleLbl="parChTrans1D2" presStyleIdx="0" presStyleCnt="2"/>
      <dgm:spPr/>
      <dgm:t>
        <a:bodyPr/>
        <a:lstStyle/>
        <a:p>
          <a:endParaRPr lang="id-ID"/>
        </a:p>
      </dgm:t>
    </dgm:pt>
    <dgm:pt modelId="{D370D702-EA95-4F03-8A2D-585A644E3E28}" type="pres">
      <dgm:prSet presAssocID="{6F4D2B09-7FD8-4B7C-B3FE-115398B54A56}" presName="root2" presStyleCnt="0"/>
      <dgm:spPr/>
      <dgm:t>
        <a:bodyPr/>
        <a:lstStyle/>
        <a:p>
          <a:endParaRPr lang="id-ID"/>
        </a:p>
      </dgm:t>
    </dgm:pt>
    <dgm:pt modelId="{4106A092-4A96-4924-A020-D4A5B00A7515}" type="pres">
      <dgm:prSet presAssocID="{6F4D2B09-7FD8-4B7C-B3FE-115398B54A56}" presName="LevelTwoTextNode" presStyleLbl="node2" presStyleIdx="0" presStyleCnt="2">
        <dgm:presLayoutVars>
          <dgm:chPref val="3"/>
        </dgm:presLayoutVars>
      </dgm:prSet>
      <dgm:spPr/>
      <dgm:t>
        <a:bodyPr/>
        <a:lstStyle/>
        <a:p>
          <a:endParaRPr lang="id-ID"/>
        </a:p>
      </dgm:t>
    </dgm:pt>
    <dgm:pt modelId="{22EEF3A7-B14D-4707-A43B-0C929CF413BF}" type="pres">
      <dgm:prSet presAssocID="{6F4D2B09-7FD8-4B7C-B3FE-115398B54A56}" presName="level3hierChild" presStyleCnt="0"/>
      <dgm:spPr/>
      <dgm:t>
        <a:bodyPr/>
        <a:lstStyle/>
        <a:p>
          <a:endParaRPr lang="id-ID"/>
        </a:p>
      </dgm:t>
    </dgm:pt>
    <dgm:pt modelId="{D67856B4-3986-48A2-97A1-EDCB7B28DA98}" type="pres">
      <dgm:prSet presAssocID="{8F7F60A6-B262-4B43-BF19-00B377E1C0E9}" presName="conn2-1" presStyleLbl="parChTrans1D3" presStyleIdx="0" presStyleCnt="4"/>
      <dgm:spPr/>
      <dgm:t>
        <a:bodyPr/>
        <a:lstStyle/>
        <a:p>
          <a:endParaRPr lang="id-ID"/>
        </a:p>
      </dgm:t>
    </dgm:pt>
    <dgm:pt modelId="{AE8E9BA2-E2BC-4180-9971-97B0BD6A2DB1}" type="pres">
      <dgm:prSet presAssocID="{8F7F60A6-B262-4B43-BF19-00B377E1C0E9}" presName="connTx" presStyleLbl="parChTrans1D3" presStyleIdx="0" presStyleCnt="4"/>
      <dgm:spPr/>
      <dgm:t>
        <a:bodyPr/>
        <a:lstStyle/>
        <a:p>
          <a:endParaRPr lang="id-ID"/>
        </a:p>
      </dgm:t>
    </dgm:pt>
    <dgm:pt modelId="{9DFA90E0-2B8B-48D2-A096-3AFC6A163DF8}" type="pres">
      <dgm:prSet presAssocID="{7A9BFEA8-7E44-407A-8DCD-72BCAB294D7A}" presName="root2" presStyleCnt="0"/>
      <dgm:spPr/>
      <dgm:t>
        <a:bodyPr/>
        <a:lstStyle/>
        <a:p>
          <a:endParaRPr lang="id-ID"/>
        </a:p>
      </dgm:t>
    </dgm:pt>
    <dgm:pt modelId="{1BFB858E-FE75-4277-8FF8-22F9B9120374}" type="pres">
      <dgm:prSet presAssocID="{7A9BFEA8-7E44-407A-8DCD-72BCAB294D7A}" presName="LevelTwoTextNode" presStyleLbl="node3" presStyleIdx="0" presStyleCnt="4">
        <dgm:presLayoutVars>
          <dgm:chPref val="3"/>
        </dgm:presLayoutVars>
      </dgm:prSet>
      <dgm:spPr/>
      <dgm:t>
        <a:bodyPr/>
        <a:lstStyle/>
        <a:p>
          <a:endParaRPr lang="id-ID"/>
        </a:p>
      </dgm:t>
    </dgm:pt>
    <dgm:pt modelId="{2D86E49C-3A88-4E2B-8ADA-7A69FDCDC666}" type="pres">
      <dgm:prSet presAssocID="{7A9BFEA8-7E44-407A-8DCD-72BCAB294D7A}" presName="level3hierChild" presStyleCnt="0"/>
      <dgm:spPr/>
      <dgm:t>
        <a:bodyPr/>
        <a:lstStyle/>
        <a:p>
          <a:endParaRPr lang="id-ID"/>
        </a:p>
      </dgm:t>
    </dgm:pt>
    <dgm:pt modelId="{52A84A2C-476F-47E7-81A6-57145F05812F}" type="pres">
      <dgm:prSet presAssocID="{827A686B-43EF-4082-BF20-AD0EC60D226A}" presName="conn2-1" presStyleLbl="parChTrans1D2" presStyleIdx="1" presStyleCnt="2"/>
      <dgm:spPr/>
      <dgm:t>
        <a:bodyPr/>
        <a:lstStyle/>
        <a:p>
          <a:endParaRPr lang="id-ID"/>
        </a:p>
      </dgm:t>
    </dgm:pt>
    <dgm:pt modelId="{D5EF27AF-F34A-49E5-924C-4F8F06D5E6CD}" type="pres">
      <dgm:prSet presAssocID="{827A686B-43EF-4082-BF20-AD0EC60D226A}" presName="connTx" presStyleLbl="parChTrans1D2" presStyleIdx="1" presStyleCnt="2"/>
      <dgm:spPr/>
      <dgm:t>
        <a:bodyPr/>
        <a:lstStyle/>
        <a:p>
          <a:endParaRPr lang="id-ID"/>
        </a:p>
      </dgm:t>
    </dgm:pt>
    <dgm:pt modelId="{6CCD0F9A-7298-4BEC-9C8C-4AC3A75E8BD6}" type="pres">
      <dgm:prSet presAssocID="{D76E59EC-0AA8-41E0-BA25-33DE887CFC1E}" presName="root2" presStyleCnt="0"/>
      <dgm:spPr/>
      <dgm:t>
        <a:bodyPr/>
        <a:lstStyle/>
        <a:p>
          <a:endParaRPr lang="id-ID"/>
        </a:p>
      </dgm:t>
    </dgm:pt>
    <dgm:pt modelId="{2A376E0A-3135-4A72-B647-5AA45EF8E292}" type="pres">
      <dgm:prSet presAssocID="{D76E59EC-0AA8-41E0-BA25-33DE887CFC1E}" presName="LevelTwoTextNode" presStyleLbl="node2" presStyleIdx="1" presStyleCnt="2">
        <dgm:presLayoutVars>
          <dgm:chPref val="3"/>
        </dgm:presLayoutVars>
      </dgm:prSet>
      <dgm:spPr/>
      <dgm:t>
        <a:bodyPr/>
        <a:lstStyle/>
        <a:p>
          <a:endParaRPr lang="id-ID"/>
        </a:p>
      </dgm:t>
    </dgm:pt>
    <dgm:pt modelId="{0C9D3AB5-7521-46E0-B0CA-FFC292A38065}" type="pres">
      <dgm:prSet presAssocID="{D76E59EC-0AA8-41E0-BA25-33DE887CFC1E}" presName="level3hierChild" presStyleCnt="0"/>
      <dgm:spPr/>
      <dgm:t>
        <a:bodyPr/>
        <a:lstStyle/>
        <a:p>
          <a:endParaRPr lang="id-ID"/>
        </a:p>
      </dgm:t>
    </dgm:pt>
    <dgm:pt modelId="{F4E39E87-C738-4A11-8DBD-16A74C484CD2}" type="pres">
      <dgm:prSet presAssocID="{9B4B09C8-994A-4BAC-AB35-7B38F0BC0F88}" presName="conn2-1" presStyleLbl="parChTrans1D3" presStyleIdx="1" presStyleCnt="4"/>
      <dgm:spPr/>
      <dgm:t>
        <a:bodyPr/>
        <a:lstStyle/>
        <a:p>
          <a:endParaRPr lang="id-ID"/>
        </a:p>
      </dgm:t>
    </dgm:pt>
    <dgm:pt modelId="{A0E85042-0D7D-4BAA-A94A-946E0D119B12}" type="pres">
      <dgm:prSet presAssocID="{9B4B09C8-994A-4BAC-AB35-7B38F0BC0F88}" presName="connTx" presStyleLbl="parChTrans1D3" presStyleIdx="1" presStyleCnt="4"/>
      <dgm:spPr/>
      <dgm:t>
        <a:bodyPr/>
        <a:lstStyle/>
        <a:p>
          <a:endParaRPr lang="id-ID"/>
        </a:p>
      </dgm:t>
    </dgm:pt>
    <dgm:pt modelId="{2C56BA30-19DF-41F6-8D00-21D6D4D88CF5}" type="pres">
      <dgm:prSet presAssocID="{B98B0CB4-D696-4D36-8DF8-3C4A0E45C1AD}" presName="root2" presStyleCnt="0"/>
      <dgm:spPr/>
      <dgm:t>
        <a:bodyPr/>
        <a:lstStyle/>
        <a:p>
          <a:endParaRPr lang="id-ID"/>
        </a:p>
      </dgm:t>
    </dgm:pt>
    <dgm:pt modelId="{6AD668B1-7842-48FD-B9F5-EABC208F192B}" type="pres">
      <dgm:prSet presAssocID="{B98B0CB4-D696-4D36-8DF8-3C4A0E45C1AD}" presName="LevelTwoTextNode" presStyleLbl="node3" presStyleIdx="1" presStyleCnt="4">
        <dgm:presLayoutVars>
          <dgm:chPref val="3"/>
        </dgm:presLayoutVars>
      </dgm:prSet>
      <dgm:spPr/>
      <dgm:t>
        <a:bodyPr/>
        <a:lstStyle/>
        <a:p>
          <a:endParaRPr lang="id-ID"/>
        </a:p>
      </dgm:t>
    </dgm:pt>
    <dgm:pt modelId="{12344F48-694D-4856-BA16-F276CE163E84}" type="pres">
      <dgm:prSet presAssocID="{B98B0CB4-D696-4D36-8DF8-3C4A0E45C1AD}" presName="level3hierChild" presStyleCnt="0"/>
      <dgm:spPr/>
      <dgm:t>
        <a:bodyPr/>
        <a:lstStyle/>
        <a:p>
          <a:endParaRPr lang="id-ID"/>
        </a:p>
      </dgm:t>
    </dgm:pt>
    <dgm:pt modelId="{4D193FA0-5882-4D3F-BC5B-43CBB2A27B28}" type="pres">
      <dgm:prSet presAssocID="{98349F3B-E0C4-4ACA-BA54-5E7B89610775}" presName="conn2-1" presStyleLbl="parChTrans1D3" presStyleIdx="2" presStyleCnt="4"/>
      <dgm:spPr/>
      <dgm:t>
        <a:bodyPr/>
        <a:lstStyle/>
        <a:p>
          <a:endParaRPr lang="id-ID"/>
        </a:p>
      </dgm:t>
    </dgm:pt>
    <dgm:pt modelId="{F9E5BAFB-2DC9-4AF7-934F-45B130D7F73E}" type="pres">
      <dgm:prSet presAssocID="{98349F3B-E0C4-4ACA-BA54-5E7B89610775}" presName="connTx" presStyleLbl="parChTrans1D3" presStyleIdx="2" presStyleCnt="4"/>
      <dgm:spPr/>
      <dgm:t>
        <a:bodyPr/>
        <a:lstStyle/>
        <a:p>
          <a:endParaRPr lang="id-ID"/>
        </a:p>
      </dgm:t>
    </dgm:pt>
    <dgm:pt modelId="{D16D12C4-B0EA-4069-A89D-161427554207}" type="pres">
      <dgm:prSet presAssocID="{6AE3B5A4-A295-4BA2-AA5A-60E352A254DD}" presName="root2" presStyleCnt="0"/>
      <dgm:spPr/>
      <dgm:t>
        <a:bodyPr/>
        <a:lstStyle/>
        <a:p>
          <a:endParaRPr lang="id-ID"/>
        </a:p>
      </dgm:t>
    </dgm:pt>
    <dgm:pt modelId="{35FE0410-FEEE-48FC-BB5E-CCBAD3DD0D76}" type="pres">
      <dgm:prSet presAssocID="{6AE3B5A4-A295-4BA2-AA5A-60E352A254DD}" presName="LevelTwoTextNode" presStyleLbl="node3" presStyleIdx="2" presStyleCnt="4">
        <dgm:presLayoutVars>
          <dgm:chPref val="3"/>
        </dgm:presLayoutVars>
      </dgm:prSet>
      <dgm:spPr/>
      <dgm:t>
        <a:bodyPr/>
        <a:lstStyle/>
        <a:p>
          <a:endParaRPr lang="id-ID"/>
        </a:p>
      </dgm:t>
    </dgm:pt>
    <dgm:pt modelId="{716733F8-9A66-48AA-82B2-049A2F5FEDF3}" type="pres">
      <dgm:prSet presAssocID="{6AE3B5A4-A295-4BA2-AA5A-60E352A254DD}" presName="level3hierChild" presStyleCnt="0"/>
      <dgm:spPr/>
      <dgm:t>
        <a:bodyPr/>
        <a:lstStyle/>
        <a:p>
          <a:endParaRPr lang="id-ID"/>
        </a:p>
      </dgm:t>
    </dgm:pt>
    <dgm:pt modelId="{5DC576A6-5482-47C4-AA3C-6528F3B15F3E}" type="pres">
      <dgm:prSet presAssocID="{C69CE9DB-0A07-48BC-B201-7EFC7D169521}" presName="conn2-1" presStyleLbl="parChTrans1D3" presStyleIdx="3" presStyleCnt="4"/>
      <dgm:spPr/>
      <dgm:t>
        <a:bodyPr/>
        <a:lstStyle/>
        <a:p>
          <a:endParaRPr lang="id-ID"/>
        </a:p>
      </dgm:t>
    </dgm:pt>
    <dgm:pt modelId="{78B14734-1114-4D80-9D14-E98FAA485865}" type="pres">
      <dgm:prSet presAssocID="{C69CE9DB-0A07-48BC-B201-7EFC7D169521}" presName="connTx" presStyleLbl="parChTrans1D3" presStyleIdx="3" presStyleCnt="4"/>
      <dgm:spPr/>
      <dgm:t>
        <a:bodyPr/>
        <a:lstStyle/>
        <a:p>
          <a:endParaRPr lang="id-ID"/>
        </a:p>
      </dgm:t>
    </dgm:pt>
    <dgm:pt modelId="{D626D24C-C5D2-4081-8BC0-A07143883553}" type="pres">
      <dgm:prSet presAssocID="{563C85AC-E9D5-428A-9FBB-0DF422BB8142}" presName="root2" presStyleCnt="0"/>
      <dgm:spPr/>
      <dgm:t>
        <a:bodyPr/>
        <a:lstStyle/>
        <a:p>
          <a:endParaRPr lang="id-ID"/>
        </a:p>
      </dgm:t>
    </dgm:pt>
    <dgm:pt modelId="{BEAAE431-4245-4EDF-9B16-72B5E7C2E7F3}" type="pres">
      <dgm:prSet presAssocID="{563C85AC-E9D5-428A-9FBB-0DF422BB8142}" presName="LevelTwoTextNode" presStyleLbl="node3" presStyleIdx="3" presStyleCnt="4">
        <dgm:presLayoutVars>
          <dgm:chPref val="3"/>
        </dgm:presLayoutVars>
      </dgm:prSet>
      <dgm:spPr/>
      <dgm:t>
        <a:bodyPr/>
        <a:lstStyle/>
        <a:p>
          <a:endParaRPr lang="id-ID"/>
        </a:p>
      </dgm:t>
    </dgm:pt>
    <dgm:pt modelId="{420E32DD-7DDB-4889-A7DF-68A7EAEB259A}" type="pres">
      <dgm:prSet presAssocID="{563C85AC-E9D5-428A-9FBB-0DF422BB8142}" presName="level3hierChild" presStyleCnt="0"/>
      <dgm:spPr/>
      <dgm:t>
        <a:bodyPr/>
        <a:lstStyle/>
        <a:p>
          <a:endParaRPr lang="id-ID"/>
        </a:p>
      </dgm:t>
    </dgm:pt>
  </dgm:ptLst>
  <dgm:cxnLst>
    <dgm:cxn modelId="{5473F6B4-71A3-4E45-ACF0-9422E29010A0}" srcId="{D76E59EC-0AA8-41E0-BA25-33DE887CFC1E}" destId="{6AE3B5A4-A295-4BA2-AA5A-60E352A254DD}" srcOrd="1" destOrd="0" parTransId="{98349F3B-E0C4-4ACA-BA54-5E7B89610775}" sibTransId="{8265F38C-3EEE-4CDC-8879-2D9132729B60}"/>
    <dgm:cxn modelId="{0DB3EF0B-67EC-48D1-B859-0404FD26A27D}" srcId="{D76E59EC-0AA8-41E0-BA25-33DE887CFC1E}" destId="{B98B0CB4-D696-4D36-8DF8-3C4A0E45C1AD}" srcOrd="0" destOrd="0" parTransId="{9B4B09C8-994A-4BAC-AB35-7B38F0BC0F88}" sibTransId="{9E239C2A-9769-4D5D-9CD2-0751C78DCE06}"/>
    <dgm:cxn modelId="{0A3AB4F8-F9F1-4585-8BC9-2155BA22CDF2}" srcId="{D76E59EC-0AA8-41E0-BA25-33DE887CFC1E}" destId="{563C85AC-E9D5-428A-9FBB-0DF422BB8142}" srcOrd="2" destOrd="0" parTransId="{C69CE9DB-0A07-48BC-B201-7EFC7D169521}" sibTransId="{BD5E3860-8E81-43E5-A735-6BEE8810D18D}"/>
    <dgm:cxn modelId="{D0065260-3EED-4133-91B4-7F8235F6D444}" type="presOf" srcId="{C69CE9DB-0A07-48BC-B201-7EFC7D169521}" destId="{5DC576A6-5482-47C4-AA3C-6528F3B15F3E}" srcOrd="0" destOrd="0" presId="urn:microsoft.com/office/officeart/2005/8/layout/hierarchy2"/>
    <dgm:cxn modelId="{A804BDEB-D9B4-4C0B-8AC6-29BF9DF00F57}" type="presOf" srcId="{827A686B-43EF-4082-BF20-AD0EC60D226A}" destId="{D5EF27AF-F34A-49E5-924C-4F8F06D5E6CD}" srcOrd="1" destOrd="0" presId="urn:microsoft.com/office/officeart/2005/8/layout/hierarchy2"/>
    <dgm:cxn modelId="{4A5B94A1-5BCA-445F-B8AD-06CF811D950E}" type="presOf" srcId="{98349F3B-E0C4-4ACA-BA54-5E7B89610775}" destId="{F9E5BAFB-2DC9-4AF7-934F-45B130D7F73E}" srcOrd="1" destOrd="0" presId="urn:microsoft.com/office/officeart/2005/8/layout/hierarchy2"/>
    <dgm:cxn modelId="{32F26D0A-20A3-4779-AD81-527CDBA3BD9C}" srcId="{87E2B8F2-E386-4F56-A730-1865A6C3E941}" destId="{6F4D2B09-7FD8-4B7C-B3FE-115398B54A56}" srcOrd="0" destOrd="0" parTransId="{E34C75BE-DDCC-4872-8B76-D40A70A8211D}" sibTransId="{2AFAD570-2FD2-4CD5-BC29-597E10910714}"/>
    <dgm:cxn modelId="{56B9FB54-8D77-4F1E-AB4E-48745AD9128D}" type="presOf" srcId="{7A9BFEA8-7E44-407A-8DCD-72BCAB294D7A}" destId="{1BFB858E-FE75-4277-8FF8-22F9B9120374}" srcOrd="0" destOrd="0" presId="urn:microsoft.com/office/officeart/2005/8/layout/hierarchy2"/>
    <dgm:cxn modelId="{2DF1A066-8800-4C76-9407-4627550E5833}" srcId="{6F4D2B09-7FD8-4B7C-B3FE-115398B54A56}" destId="{7A9BFEA8-7E44-407A-8DCD-72BCAB294D7A}" srcOrd="0" destOrd="0" parTransId="{8F7F60A6-B262-4B43-BF19-00B377E1C0E9}" sibTransId="{E94C055D-F23A-4C5E-9EA1-1F6BF815B1DA}"/>
    <dgm:cxn modelId="{D9144D27-F371-485F-92CD-34157CA86EB9}" type="presOf" srcId="{8F7F60A6-B262-4B43-BF19-00B377E1C0E9}" destId="{AE8E9BA2-E2BC-4180-9971-97B0BD6A2DB1}" srcOrd="1" destOrd="0" presId="urn:microsoft.com/office/officeart/2005/8/layout/hierarchy2"/>
    <dgm:cxn modelId="{98318E0B-A8EB-4768-8709-80F56B26A114}" type="presOf" srcId="{B98B0CB4-D696-4D36-8DF8-3C4A0E45C1AD}" destId="{6AD668B1-7842-48FD-B9F5-EABC208F192B}" srcOrd="0" destOrd="0" presId="urn:microsoft.com/office/officeart/2005/8/layout/hierarchy2"/>
    <dgm:cxn modelId="{69779564-852B-4181-847A-7715CA77EEC7}" srcId="{F33E98F7-B583-4660-BC5E-F9B5E0B3807C}" destId="{87E2B8F2-E386-4F56-A730-1865A6C3E941}" srcOrd="0" destOrd="0" parTransId="{31CC1B66-631B-4938-8F4B-5CAEE5BC6DF9}" sibTransId="{909FE92B-0320-4914-B96F-61BBA4113E20}"/>
    <dgm:cxn modelId="{D475CAD8-F449-42A3-BDDB-C7E0CE9CD0C2}" type="presOf" srcId="{6F4D2B09-7FD8-4B7C-B3FE-115398B54A56}" destId="{4106A092-4A96-4924-A020-D4A5B00A7515}" srcOrd="0" destOrd="0" presId="urn:microsoft.com/office/officeart/2005/8/layout/hierarchy2"/>
    <dgm:cxn modelId="{1795F6AE-D841-43A8-BED8-DB69D4A757B4}" srcId="{87E2B8F2-E386-4F56-A730-1865A6C3E941}" destId="{D76E59EC-0AA8-41E0-BA25-33DE887CFC1E}" srcOrd="1" destOrd="0" parTransId="{827A686B-43EF-4082-BF20-AD0EC60D226A}" sibTransId="{C1276CA2-F12A-497C-840F-5A28B7C07DC0}"/>
    <dgm:cxn modelId="{9CA26D11-E05F-46BF-B3FF-363CB821C120}" type="presOf" srcId="{E34C75BE-DDCC-4872-8B76-D40A70A8211D}" destId="{3D059C53-798E-434B-A340-5EE8A95E64A9}" srcOrd="0" destOrd="0" presId="urn:microsoft.com/office/officeart/2005/8/layout/hierarchy2"/>
    <dgm:cxn modelId="{5A63EFDE-11A3-4D8F-B2D2-41522BDD8D44}" type="presOf" srcId="{98349F3B-E0C4-4ACA-BA54-5E7B89610775}" destId="{4D193FA0-5882-4D3F-BC5B-43CBB2A27B28}" srcOrd="0" destOrd="0" presId="urn:microsoft.com/office/officeart/2005/8/layout/hierarchy2"/>
    <dgm:cxn modelId="{2FCF7264-5C10-4EA7-AC13-B52C4C6BFFF6}" type="presOf" srcId="{E34C75BE-DDCC-4872-8B76-D40A70A8211D}" destId="{2F621910-BF61-4E9A-A60C-84B0FFEF0676}" srcOrd="1" destOrd="0" presId="urn:microsoft.com/office/officeart/2005/8/layout/hierarchy2"/>
    <dgm:cxn modelId="{4F7444D4-7C22-42D8-AF80-58B05C6EA52A}" type="presOf" srcId="{6AE3B5A4-A295-4BA2-AA5A-60E352A254DD}" destId="{35FE0410-FEEE-48FC-BB5E-CCBAD3DD0D76}" srcOrd="0" destOrd="0" presId="urn:microsoft.com/office/officeart/2005/8/layout/hierarchy2"/>
    <dgm:cxn modelId="{3FAEF0F7-A034-4E43-9699-C63722937B0E}" type="presOf" srcId="{C69CE9DB-0A07-48BC-B201-7EFC7D169521}" destId="{78B14734-1114-4D80-9D14-E98FAA485865}" srcOrd="1" destOrd="0" presId="urn:microsoft.com/office/officeart/2005/8/layout/hierarchy2"/>
    <dgm:cxn modelId="{B860EA2E-B5AB-48AD-9EA6-59A196EF2B37}" type="presOf" srcId="{F33E98F7-B583-4660-BC5E-F9B5E0B3807C}" destId="{D3063A41-52BE-442C-85BC-4551578B527D}" srcOrd="0" destOrd="0" presId="urn:microsoft.com/office/officeart/2005/8/layout/hierarchy2"/>
    <dgm:cxn modelId="{BD6BEFDC-5D4E-46CE-9138-4FC7896A3FCB}" type="presOf" srcId="{563C85AC-E9D5-428A-9FBB-0DF422BB8142}" destId="{BEAAE431-4245-4EDF-9B16-72B5E7C2E7F3}" srcOrd="0" destOrd="0" presId="urn:microsoft.com/office/officeart/2005/8/layout/hierarchy2"/>
    <dgm:cxn modelId="{EC97757E-5907-4689-BDFF-41268E44935F}" type="presOf" srcId="{8F7F60A6-B262-4B43-BF19-00B377E1C0E9}" destId="{D67856B4-3986-48A2-97A1-EDCB7B28DA98}" srcOrd="0" destOrd="0" presId="urn:microsoft.com/office/officeart/2005/8/layout/hierarchy2"/>
    <dgm:cxn modelId="{FB37E19B-E3F7-4F38-9D5A-80C13CA1BD4E}" type="presOf" srcId="{827A686B-43EF-4082-BF20-AD0EC60D226A}" destId="{52A84A2C-476F-47E7-81A6-57145F05812F}" srcOrd="0" destOrd="0" presId="urn:microsoft.com/office/officeart/2005/8/layout/hierarchy2"/>
    <dgm:cxn modelId="{D179E708-88C6-42DE-9AED-46CEFE02809D}" type="presOf" srcId="{D76E59EC-0AA8-41E0-BA25-33DE887CFC1E}" destId="{2A376E0A-3135-4A72-B647-5AA45EF8E292}" srcOrd="0" destOrd="0" presId="urn:microsoft.com/office/officeart/2005/8/layout/hierarchy2"/>
    <dgm:cxn modelId="{479C6BFE-9D37-49DA-8748-469CABCE36BE}" type="presOf" srcId="{9B4B09C8-994A-4BAC-AB35-7B38F0BC0F88}" destId="{A0E85042-0D7D-4BAA-A94A-946E0D119B12}" srcOrd="1" destOrd="0" presId="urn:microsoft.com/office/officeart/2005/8/layout/hierarchy2"/>
    <dgm:cxn modelId="{5818F2B2-8A98-452F-8397-630772726994}" type="presOf" srcId="{87E2B8F2-E386-4F56-A730-1865A6C3E941}" destId="{FB4F0CC6-860F-49EB-A939-2B35138521F0}" srcOrd="0" destOrd="0" presId="urn:microsoft.com/office/officeart/2005/8/layout/hierarchy2"/>
    <dgm:cxn modelId="{96A50C9D-4CB1-4189-8EB3-7938C2A4709D}" type="presOf" srcId="{9B4B09C8-994A-4BAC-AB35-7B38F0BC0F88}" destId="{F4E39E87-C738-4A11-8DBD-16A74C484CD2}" srcOrd="0" destOrd="0" presId="urn:microsoft.com/office/officeart/2005/8/layout/hierarchy2"/>
    <dgm:cxn modelId="{F86A266D-6138-42D3-B67E-47193A46A04B}" type="presParOf" srcId="{D3063A41-52BE-442C-85BC-4551578B527D}" destId="{2EC5F45B-C974-4CA0-AB15-3DBE1C718647}" srcOrd="0" destOrd="0" presId="urn:microsoft.com/office/officeart/2005/8/layout/hierarchy2"/>
    <dgm:cxn modelId="{7312FFFD-308F-4BC0-A0BC-2FE10749C0C3}" type="presParOf" srcId="{2EC5F45B-C974-4CA0-AB15-3DBE1C718647}" destId="{FB4F0CC6-860F-49EB-A939-2B35138521F0}" srcOrd="0" destOrd="0" presId="urn:microsoft.com/office/officeart/2005/8/layout/hierarchy2"/>
    <dgm:cxn modelId="{9188E3FB-16A0-4BFE-8EE4-743F9298C0D6}" type="presParOf" srcId="{2EC5F45B-C974-4CA0-AB15-3DBE1C718647}" destId="{4EACCFED-1EC8-4E01-853F-20232709F9EF}" srcOrd="1" destOrd="0" presId="urn:microsoft.com/office/officeart/2005/8/layout/hierarchy2"/>
    <dgm:cxn modelId="{3606B6CF-1CB0-4E81-BA25-13A47CA5042D}" type="presParOf" srcId="{4EACCFED-1EC8-4E01-853F-20232709F9EF}" destId="{3D059C53-798E-434B-A340-5EE8A95E64A9}" srcOrd="0" destOrd="0" presId="urn:microsoft.com/office/officeart/2005/8/layout/hierarchy2"/>
    <dgm:cxn modelId="{BC2A5984-B057-46DC-BA3E-425C09E1139B}" type="presParOf" srcId="{3D059C53-798E-434B-A340-5EE8A95E64A9}" destId="{2F621910-BF61-4E9A-A60C-84B0FFEF0676}" srcOrd="0" destOrd="0" presId="urn:microsoft.com/office/officeart/2005/8/layout/hierarchy2"/>
    <dgm:cxn modelId="{B800CDA8-10C7-470B-881D-33462F77E37B}" type="presParOf" srcId="{4EACCFED-1EC8-4E01-853F-20232709F9EF}" destId="{D370D702-EA95-4F03-8A2D-585A644E3E28}" srcOrd="1" destOrd="0" presId="urn:microsoft.com/office/officeart/2005/8/layout/hierarchy2"/>
    <dgm:cxn modelId="{03D01833-2415-42CA-9079-7FFB8BAD9A21}" type="presParOf" srcId="{D370D702-EA95-4F03-8A2D-585A644E3E28}" destId="{4106A092-4A96-4924-A020-D4A5B00A7515}" srcOrd="0" destOrd="0" presId="urn:microsoft.com/office/officeart/2005/8/layout/hierarchy2"/>
    <dgm:cxn modelId="{B84AAA35-FD5A-47AD-90F7-3BA96E10416B}" type="presParOf" srcId="{D370D702-EA95-4F03-8A2D-585A644E3E28}" destId="{22EEF3A7-B14D-4707-A43B-0C929CF413BF}" srcOrd="1" destOrd="0" presId="urn:microsoft.com/office/officeart/2005/8/layout/hierarchy2"/>
    <dgm:cxn modelId="{F58A306E-AC03-4817-B104-A5DC3AA86717}" type="presParOf" srcId="{22EEF3A7-B14D-4707-A43B-0C929CF413BF}" destId="{D67856B4-3986-48A2-97A1-EDCB7B28DA98}" srcOrd="0" destOrd="0" presId="urn:microsoft.com/office/officeart/2005/8/layout/hierarchy2"/>
    <dgm:cxn modelId="{A39A3F2A-355B-48DA-97D9-A885E96F293D}" type="presParOf" srcId="{D67856B4-3986-48A2-97A1-EDCB7B28DA98}" destId="{AE8E9BA2-E2BC-4180-9971-97B0BD6A2DB1}" srcOrd="0" destOrd="0" presId="urn:microsoft.com/office/officeart/2005/8/layout/hierarchy2"/>
    <dgm:cxn modelId="{C36483CB-D2A8-4873-8232-068F1E7ABEA9}" type="presParOf" srcId="{22EEF3A7-B14D-4707-A43B-0C929CF413BF}" destId="{9DFA90E0-2B8B-48D2-A096-3AFC6A163DF8}" srcOrd="1" destOrd="0" presId="urn:microsoft.com/office/officeart/2005/8/layout/hierarchy2"/>
    <dgm:cxn modelId="{15A3A587-5D07-4D87-BBC0-CAC0BB0120C7}" type="presParOf" srcId="{9DFA90E0-2B8B-48D2-A096-3AFC6A163DF8}" destId="{1BFB858E-FE75-4277-8FF8-22F9B9120374}" srcOrd="0" destOrd="0" presId="urn:microsoft.com/office/officeart/2005/8/layout/hierarchy2"/>
    <dgm:cxn modelId="{E83BA228-CA23-41B6-80B8-7251F1341339}" type="presParOf" srcId="{9DFA90E0-2B8B-48D2-A096-3AFC6A163DF8}" destId="{2D86E49C-3A88-4E2B-8ADA-7A69FDCDC666}" srcOrd="1" destOrd="0" presId="urn:microsoft.com/office/officeart/2005/8/layout/hierarchy2"/>
    <dgm:cxn modelId="{7A13A53B-0D9D-43F8-88FC-54D0331F0228}" type="presParOf" srcId="{4EACCFED-1EC8-4E01-853F-20232709F9EF}" destId="{52A84A2C-476F-47E7-81A6-57145F05812F}" srcOrd="2" destOrd="0" presId="urn:microsoft.com/office/officeart/2005/8/layout/hierarchy2"/>
    <dgm:cxn modelId="{4EB82192-F341-43DD-B00F-5A0EE507DB6C}" type="presParOf" srcId="{52A84A2C-476F-47E7-81A6-57145F05812F}" destId="{D5EF27AF-F34A-49E5-924C-4F8F06D5E6CD}" srcOrd="0" destOrd="0" presId="urn:microsoft.com/office/officeart/2005/8/layout/hierarchy2"/>
    <dgm:cxn modelId="{2B1B1735-0A5E-447C-BC27-2B0864D772BE}" type="presParOf" srcId="{4EACCFED-1EC8-4E01-853F-20232709F9EF}" destId="{6CCD0F9A-7298-4BEC-9C8C-4AC3A75E8BD6}" srcOrd="3" destOrd="0" presId="urn:microsoft.com/office/officeart/2005/8/layout/hierarchy2"/>
    <dgm:cxn modelId="{8FC5BAD7-8C7B-4A4B-9642-D46BE5841E54}" type="presParOf" srcId="{6CCD0F9A-7298-4BEC-9C8C-4AC3A75E8BD6}" destId="{2A376E0A-3135-4A72-B647-5AA45EF8E292}" srcOrd="0" destOrd="0" presId="urn:microsoft.com/office/officeart/2005/8/layout/hierarchy2"/>
    <dgm:cxn modelId="{4E2E8C7C-DE03-43EE-91CC-C12678E48334}" type="presParOf" srcId="{6CCD0F9A-7298-4BEC-9C8C-4AC3A75E8BD6}" destId="{0C9D3AB5-7521-46E0-B0CA-FFC292A38065}" srcOrd="1" destOrd="0" presId="urn:microsoft.com/office/officeart/2005/8/layout/hierarchy2"/>
    <dgm:cxn modelId="{FA3D1FA8-70B9-4559-B7CA-E63D11ABE255}" type="presParOf" srcId="{0C9D3AB5-7521-46E0-B0CA-FFC292A38065}" destId="{F4E39E87-C738-4A11-8DBD-16A74C484CD2}" srcOrd="0" destOrd="0" presId="urn:microsoft.com/office/officeart/2005/8/layout/hierarchy2"/>
    <dgm:cxn modelId="{69450D03-DD3F-41E8-BF9C-057D6CC8F357}" type="presParOf" srcId="{F4E39E87-C738-4A11-8DBD-16A74C484CD2}" destId="{A0E85042-0D7D-4BAA-A94A-946E0D119B12}" srcOrd="0" destOrd="0" presId="urn:microsoft.com/office/officeart/2005/8/layout/hierarchy2"/>
    <dgm:cxn modelId="{26FB9FB6-EC63-4841-94E8-EF8821B150C7}" type="presParOf" srcId="{0C9D3AB5-7521-46E0-B0CA-FFC292A38065}" destId="{2C56BA30-19DF-41F6-8D00-21D6D4D88CF5}" srcOrd="1" destOrd="0" presId="urn:microsoft.com/office/officeart/2005/8/layout/hierarchy2"/>
    <dgm:cxn modelId="{5A21598D-FEA4-44E4-8C30-1C689072963F}" type="presParOf" srcId="{2C56BA30-19DF-41F6-8D00-21D6D4D88CF5}" destId="{6AD668B1-7842-48FD-B9F5-EABC208F192B}" srcOrd="0" destOrd="0" presId="urn:microsoft.com/office/officeart/2005/8/layout/hierarchy2"/>
    <dgm:cxn modelId="{7951FA80-9182-4537-9F16-933BD5550D97}" type="presParOf" srcId="{2C56BA30-19DF-41F6-8D00-21D6D4D88CF5}" destId="{12344F48-694D-4856-BA16-F276CE163E84}" srcOrd="1" destOrd="0" presId="urn:microsoft.com/office/officeart/2005/8/layout/hierarchy2"/>
    <dgm:cxn modelId="{8F9506B1-6A0B-4A7B-A5E5-F9D46143A8BA}" type="presParOf" srcId="{0C9D3AB5-7521-46E0-B0CA-FFC292A38065}" destId="{4D193FA0-5882-4D3F-BC5B-43CBB2A27B28}" srcOrd="2" destOrd="0" presId="urn:microsoft.com/office/officeart/2005/8/layout/hierarchy2"/>
    <dgm:cxn modelId="{094A82FB-DBB9-4E78-9B8B-63FA2880950C}" type="presParOf" srcId="{4D193FA0-5882-4D3F-BC5B-43CBB2A27B28}" destId="{F9E5BAFB-2DC9-4AF7-934F-45B130D7F73E}" srcOrd="0" destOrd="0" presId="urn:microsoft.com/office/officeart/2005/8/layout/hierarchy2"/>
    <dgm:cxn modelId="{1B0CB373-98CC-4B7F-8F51-3C788FFF92B6}" type="presParOf" srcId="{0C9D3AB5-7521-46E0-B0CA-FFC292A38065}" destId="{D16D12C4-B0EA-4069-A89D-161427554207}" srcOrd="3" destOrd="0" presId="urn:microsoft.com/office/officeart/2005/8/layout/hierarchy2"/>
    <dgm:cxn modelId="{228B2D62-A63E-454D-83C7-99A76F97DF20}" type="presParOf" srcId="{D16D12C4-B0EA-4069-A89D-161427554207}" destId="{35FE0410-FEEE-48FC-BB5E-CCBAD3DD0D76}" srcOrd="0" destOrd="0" presId="urn:microsoft.com/office/officeart/2005/8/layout/hierarchy2"/>
    <dgm:cxn modelId="{5C886A63-56E6-4999-91C0-AEF1CF322461}" type="presParOf" srcId="{D16D12C4-B0EA-4069-A89D-161427554207}" destId="{716733F8-9A66-48AA-82B2-049A2F5FEDF3}" srcOrd="1" destOrd="0" presId="urn:microsoft.com/office/officeart/2005/8/layout/hierarchy2"/>
    <dgm:cxn modelId="{52569212-03EB-462C-8515-8D3425A3237C}" type="presParOf" srcId="{0C9D3AB5-7521-46E0-B0CA-FFC292A38065}" destId="{5DC576A6-5482-47C4-AA3C-6528F3B15F3E}" srcOrd="4" destOrd="0" presId="urn:microsoft.com/office/officeart/2005/8/layout/hierarchy2"/>
    <dgm:cxn modelId="{A5002D8F-010E-45D5-9BF1-E671A90C0EB4}" type="presParOf" srcId="{5DC576A6-5482-47C4-AA3C-6528F3B15F3E}" destId="{78B14734-1114-4D80-9D14-E98FAA485865}" srcOrd="0" destOrd="0" presId="urn:microsoft.com/office/officeart/2005/8/layout/hierarchy2"/>
    <dgm:cxn modelId="{331D3E84-6C1C-4B28-BB86-28DCB10BAA7B}" type="presParOf" srcId="{0C9D3AB5-7521-46E0-B0CA-FFC292A38065}" destId="{D626D24C-C5D2-4081-8BC0-A07143883553}" srcOrd="5" destOrd="0" presId="urn:microsoft.com/office/officeart/2005/8/layout/hierarchy2"/>
    <dgm:cxn modelId="{9FEF491D-B131-4D28-A453-51DDFBB994F1}" type="presParOf" srcId="{D626D24C-C5D2-4081-8BC0-A07143883553}" destId="{BEAAE431-4245-4EDF-9B16-72B5E7C2E7F3}" srcOrd="0" destOrd="0" presId="urn:microsoft.com/office/officeart/2005/8/layout/hierarchy2"/>
    <dgm:cxn modelId="{F1DCA429-9D28-4286-AE10-5CD33A76F21C}" type="presParOf" srcId="{D626D24C-C5D2-4081-8BC0-A07143883553}" destId="{420E32DD-7DDB-4889-A7DF-68A7EAEB259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AC7AC0-FF9C-47A3-9FB9-33E6FEA38744}"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id-ID"/>
        </a:p>
      </dgm:t>
    </dgm:pt>
    <dgm:pt modelId="{C975AC8C-2815-467E-B3DD-C864D83D3097}">
      <dgm:prSet phldrT="[Text]" custT="1"/>
      <dgm:spPr/>
      <dgm:t>
        <a:bodyPr/>
        <a:lstStyle/>
        <a:p>
          <a:r>
            <a:rPr lang="id-ID" sz="2400" dirty="0" smtClean="0"/>
            <a:t>Hukum Perdata</a:t>
          </a:r>
          <a:endParaRPr lang="id-ID" sz="2400" dirty="0"/>
        </a:p>
      </dgm:t>
    </dgm:pt>
    <dgm:pt modelId="{8C577786-834A-4DA9-BE0C-D096B55BCDCE}" type="parTrans" cxnId="{B70C5489-013F-4D1A-901B-84E89BE3ED05}">
      <dgm:prSet/>
      <dgm:spPr/>
      <dgm:t>
        <a:bodyPr/>
        <a:lstStyle/>
        <a:p>
          <a:endParaRPr lang="id-ID" sz="2400"/>
        </a:p>
      </dgm:t>
    </dgm:pt>
    <dgm:pt modelId="{4830F7EF-75B6-48F0-BD33-36524686F939}" type="sibTrans" cxnId="{B70C5489-013F-4D1A-901B-84E89BE3ED05}">
      <dgm:prSet/>
      <dgm:spPr/>
      <dgm:t>
        <a:bodyPr/>
        <a:lstStyle/>
        <a:p>
          <a:endParaRPr lang="id-ID" sz="2400"/>
        </a:p>
      </dgm:t>
    </dgm:pt>
    <dgm:pt modelId="{5AD992C4-5210-4C36-AA80-34CE35F1EED5}">
      <dgm:prSet phldrT="[Text]" custT="1"/>
      <dgm:spPr/>
      <dgm:t>
        <a:bodyPr/>
        <a:lstStyle/>
        <a:p>
          <a:r>
            <a:rPr lang="id-ID" sz="2400" dirty="0" smtClean="0"/>
            <a:t>Ilmu</a:t>
          </a:r>
          <a:endParaRPr lang="id-ID" sz="2400" dirty="0"/>
        </a:p>
      </dgm:t>
    </dgm:pt>
    <dgm:pt modelId="{9B295ACF-C61C-4F3E-A1D6-66994DDC89AF}" type="parTrans" cxnId="{A13649AF-DFA9-4ABE-A4EC-59D1FD3A71FB}">
      <dgm:prSet/>
      <dgm:spPr/>
      <dgm:t>
        <a:bodyPr/>
        <a:lstStyle/>
        <a:p>
          <a:endParaRPr lang="id-ID" sz="2400"/>
        </a:p>
      </dgm:t>
    </dgm:pt>
    <dgm:pt modelId="{1DEBA556-90AC-479A-8AA2-776072210DC8}" type="sibTrans" cxnId="{A13649AF-DFA9-4ABE-A4EC-59D1FD3A71FB}">
      <dgm:prSet/>
      <dgm:spPr/>
      <dgm:t>
        <a:bodyPr/>
        <a:lstStyle/>
        <a:p>
          <a:endParaRPr lang="id-ID" sz="2400"/>
        </a:p>
      </dgm:t>
    </dgm:pt>
    <dgm:pt modelId="{6B434719-4612-4575-AC2A-9CE80DA72511}">
      <dgm:prSet phldrT="[Text]" custT="1"/>
      <dgm:spPr/>
      <dgm:t>
        <a:bodyPr/>
        <a:lstStyle/>
        <a:p>
          <a:r>
            <a:rPr lang="id-ID" sz="2400" dirty="0" smtClean="0"/>
            <a:t>Hukum Positif</a:t>
          </a:r>
          <a:endParaRPr lang="id-ID" sz="2400" dirty="0"/>
        </a:p>
      </dgm:t>
    </dgm:pt>
    <dgm:pt modelId="{7D4B8EDA-B4D2-4E0C-B8DD-D9597BB8E723}" type="parTrans" cxnId="{F2D3E7FE-55BB-48A7-8F33-0B432B972C93}">
      <dgm:prSet/>
      <dgm:spPr/>
      <dgm:t>
        <a:bodyPr/>
        <a:lstStyle/>
        <a:p>
          <a:endParaRPr lang="id-ID" sz="2400"/>
        </a:p>
      </dgm:t>
    </dgm:pt>
    <dgm:pt modelId="{B9E6D818-ABF1-4ABF-B3C2-B3BBF2EDBDD9}" type="sibTrans" cxnId="{F2D3E7FE-55BB-48A7-8F33-0B432B972C93}">
      <dgm:prSet/>
      <dgm:spPr/>
      <dgm:t>
        <a:bodyPr/>
        <a:lstStyle/>
        <a:p>
          <a:endParaRPr lang="id-ID" sz="2400"/>
        </a:p>
      </dgm:t>
    </dgm:pt>
    <dgm:pt modelId="{527FF8E0-D80A-48FF-9DCD-C00887399572}" type="pres">
      <dgm:prSet presAssocID="{BCAC7AC0-FF9C-47A3-9FB9-33E6FEA38744}" presName="hierChild1" presStyleCnt="0">
        <dgm:presLayoutVars>
          <dgm:orgChart val="1"/>
          <dgm:chPref val="1"/>
          <dgm:dir/>
          <dgm:animOne val="branch"/>
          <dgm:animLvl val="lvl"/>
          <dgm:resizeHandles/>
        </dgm:presLayoutVars>
      </dgm:prSet>
      <dgm:spPr/>
      <dgm:t>
        <a:bodyPr/>
        <a:lstStyle/>
        <a:p>
          <a:endParaRPr lang="id-ID"/>
        </a:p>
      </dgm:t>
    </dgm:pt>
    <dgm:pt modelId="{103B95A4-72BF-4CE7-91C3-38C7A7661B39}" type="pres">
      <dgm:prSet presAssocID="{C975AC8C-2815-467E-B3DD-C864D83D3097}" presName="hierRoot1" presStyleCnt="0">
        <dgm:presLayoutVars>
          <dgm:hierBranch val="init"/>
        </dgm:presLayoutVars>
      </dgm:prSet>
      <dgm:spPr/>
      <dgm:t>
        <a:bodyPr/>
        <a:lstStyle/>
        <a:p>
          <a:endParaRPr lang="id-ID"/>
        </a:p>
      </dgm:t>
    </dgm:pt>
    <dgm:pt modelId="{70101485-ACFC-4772-8B76-801A70CBF370}" type="pres">
      <dgm:prSet presAssocID="{C975AC8C-2815-467E-B3DD-C864D83D3097}" presName="rootComposite1" presStyleCnt="0"/>
      <dgm:spPr/>
      <dgm:t>
        <a:bodyPr/>
        <a:lstStyle/>
        <a:p>
          <a:endParaRPr lang="id-ID"/>
        </a:p>
      </dgm:t>
    </dgm:pt>
    <dgm:pt modelId="{E8859E3F-6EFE-4521-A8E1-7AC7C1AB8731}" type="pres">
      <dgm:prSet presAssocID="{C975AC8C-2815-467E-B3DD-C864D83D3097}" presName="rootText1" presStyleLbl="node0" presStyleIdx="0" presStyleCnt="1" custScaleY="48337">
        <dgm:presLayoutVars>
          <dgm:chPref val="3"/>
        </dgm:presLayoutVars>
      </dgm:prSet>
      <dgm:spPr/>
      <dgm:t>
        <a:bodyPr/>
        <a:lstStyle/>
        <a:p>
          <a:endParaRPr lang="id-ID"/>
        </a:p>
      </dgm:t>
    </dgm:pt>
    <dgm:pt modelId="{56A9009D-BEF3-4B8A-803A-8751C3D2C6C8}" type="pres">
      <dgm:prSet presAssocID="{C975AC8C-2815-467E-B3DD-C864D83D3097}" presName="rootConnector1" presStyleLbl="node1" presStyleIdx="0" presStyleCnt="0"/>
      <dgm:spPr/>
      <dgm:t>
        <a:bodyPr/>
        <a:lstStyle/>
        <a:p>
          <a:endParaRPr lang="id-ID"/>
        </a:p>
      </dgm:t>
    </dgm:pt>
    <dgm:pt modelId="{77921BF0-E652-49DE-917C-06BF05BE0FC8}" type="pres">
      <dgm:prSet presAssocID="{C975AC8C-2815-467E-B3DD-C864D83D3097}" presName="hierChild2" presStyleCnt="0"/>
      <dgm:spPr/>
      <dgm:t>
        <a:bodyPr/>
        <a:lstStyle/>
        <a:p>
          <a:endParaRPr lang="id-ID"/>
        </a:p>
      </dgm:t>
    </dgm:pt>
    <dgm:pt modelId="{935176A9-C908-4D61-BB19-FBB5263011A4}" type="pres">
      <dgm:prSet presAssocID="{9B295ACF-C61C-4F3E-A1D6-66994DDC89AF}" presName="Name37" presStyleLbl="parChTrans1D2" presStyleIdx="0" presStyleCnt="2"/>
      <dgm:spPr/>
      <dgm:t>
        <a:bodyPr/>
        <a:lstStyle/>
        <a:p>
          <a:endParaRPr lang="id-ID"/>
        </a:p>
      </dgm:t>
    </dgm:pt>
    <dgm:pt modelId="{33F55A8A-50CE-4948-AADC-B2B925E77E5C}" type="pres">
      <dgm:prSet presAssocID="{5AD992C4-5210-4C36-AA80-34CE35F1EED5}" presName="hierRoot2" presStyleCnt="0">
        <dgm:presLayoutVars>
          <dgm:hierBranch val="init"/>
        </dgm:presLayoutVars>
      </dgm:prSet>
      <dgm:spPr/>
      <dgm:t>
        <a:bodyPr/>
        <a:lstStyle/>
        <a:p>
          <a:endParaRPr lang="id-ID"/>
        </a:p>
      </dgm:t>
    </dgm:pt>
    <dgm:pt modelId="{47EA2BBF-C3D9-4783-800F-7FEDABFAF5FF}" type="pres">
      <dgm:prSet presAssocID="{5AD992C4-5210-4C36-AA80-34CE35F1EED5}" presName="rootComposite" presStyleCnt="0"/>
      <dgm:spPr/>
      <dgm:t>
        <a:bodyPr/>
        <a:lstStyle/>
        <a:p>
          <a:endParaRPr lang="id-ID"/>
        </a:p>
      </dgm:t>
    </dgm:pt>
    <dgm:pt modelId="{EFAC2DA6-14FA-42CD-B679-F8E4FD496DA2}" type="pres">
      <dgm:prSet presAssocID="{5AD992C4-5210-4C36-AA80-34CE35F1EED5}" presName="rootText" presStyleLbl="node2" presStyleIdx="0" presStyleCnt="2" custScaleY="43187">
        <dgm:presLayoutVars>
          <dgm:chPref val="3"/>
        </dgm:presLayoutVars>
      </dgm:prSet>
      <dgm:spPr/>
      <dgm:t>
        <a:bodyPr/>
        <a:lstStyle/>
        <a:p>
          <a:endParaRPr lang="id-ID"/>
        </a:p>
      </dgm:t>
    </dgm:pt>
    <dgm:pt modelId="{A2C483E6-7EF8-4546-9041-3B1C9CBBA871}" type="pres">
      <dgm:prSet presAssocID="{5AD992C4-5210-4C36-AA80-34CE35F1EED5}" presName="rootConnector" presStyleLbl="node2" presStyleIdx="0" presStyleCnt="2"/>
      <dgm:spPr/>
      <dgm:t>
        <a:bodyPr/>
        <a:lstStyle/>
        <a:p>
          <a:endParaRPr lang="id-ID"/>
        </a:p>
      </dgm:t>
    </dgm:pt>
    <dgm:pt modelId="{EC77A4B7-D7F3-42D8-8CDD-406FBCE04863}" type="pres">
      <dgm:prSet presAssocID="{5AD992C4-5210-4C36-AA80-34CE35F1EED5}" presName="hierChild4" presStyleCnt="0"/>
      <dgm:spPr/>
      <dgm:t>
        <a:bodyPr/>
        <a:lstStyle/>
        <a:p>
          <a:endParaRPr lang="id-ID"/>
        </a:p>
      </dgm:t>
    </dgm:pt>
    <dgm:pt modelId="{27720412-61B5-4040-AFF1-67077BBC0519}" type="pres">
      <dgm:prSet presAssocID="{5AD992C4-5210-4C36-AA80-34CE35F1EED5}" presName="hierChild5" presStyleCnt="0"/>
      <dgm:spPr/>
      <dgm:t>
        <a:bodyPr/>
        <a:lstStyle/>
        <a:p>
          <a:endParaRPr lang="id-ID"/>
        </a:p>
      </dgm:t>
    </dgm:pt>
    <dgm:pt modelId="{1A202DF7-0E86-4B90-97A1-5109F5184C3D}" type="pres">
      <dgm:prSet presAssocID="{7D4B8EDA-B4D2-4E0C-B8DD-D9597BB8E723}" presName="Name37" presStyleLbl="parChTrans1D2" presStyleIdx="1" presStyleCnt="2"/>
      <dgm:spPr/>
      <dgm:t>
        <a:bodyPr/>
        <a:lstStyle/>
        <a:p>
          <a:endParaRPr lang="id-ID"/>
        </a:p>
      </dgm:t>
    </dgm:pt>
    <dgm:pt modelId="{DB4E6A6F-3E46-4E28-8C73-B52BA1662221}" type="pres">
      <dgm:prSet presAssocID="{6B434719-4612-4575-AC2A-9CE80DA72511}" presName="hierRoot2" presStyleCnt="0">
        <dgm:presLayoutVars>
          <dgm:hierBranch val="init"/>
        </dgm:presLayoutVars>
      </dgm:prSet>
      <dgm:spPr/>
      <dgm:t>
        <a:bodyPr/>
        <a:lstStyle/>
        <a:p>
          <a:endParaRPr lang="id-ID"/>
        </a:p>
      </dgm:t>
    </dgm:pt>
    <dgm:pt modelId="{720A9553-6559-4E24-82AB-D3759DA95C7C}" type="pres">
      <dgm:prSet presAssocID="{6B434719-4612-4575-AC2A-9CE80DA72511}" presName="rootComposite" presStyleCnt="0"/>
      <dgm:spPr/>
      <dgm:t>
        <a:bodyPr/>
        <a:lstStyle/>
        <a:p>
          <a:endParaRPr lang="id-ID"/>
        </a:p>
      </dgm:t>
    </dgm:pt>
    <dgm:pt modelId="{511CE27C-4AA1-4E1F-B72D-E7FDCAB745A1}" type="pres">
      <dgm:prSet presAssocID="{6B434719-4612-4575-AC2A-9CE80DA72511}" presName="rootText" presStyleLbl="node2" presStyleIdx="1" presStyleCnt="2" custScaleY="43187">
        <dgm:presLayoutVars>
          <dgm:chPref val="3"/>
        </dgm:presLayoutVars>
      </dgm:prSet>
      <dgm:spPr/>
      <dgm:t>
        <a:bodyPr/>
        <a:lstStyle/>
        <a:p>
          <a:endParaRPr lang="id-ID"/>
        </a:p>
      </dgm:t>
    </dgm:pt>
    <dgm:pt modelId="{E20BB90B-1FE0-4793-BC25-91812C89FAC5}" type="pres">
      <dgm:prSet presAssocID="{6B434719-4612-4575-AC2A-9CE80DA72511}" presName="rootConnector" presStyleLbl="node2" presStyleIdx="1" presStyleCnt="2"/>
      <dgm:spPr/>
      <dgm:t>
        <a:bodyPr/>
        <a:lstStyle/>
        <a:p>
          <a:endParaRPr lang="id-ID"/>
        </a:p>
      </dgm:t>
    </dgm:pt>
    <dgm:pt modelId="{DF4408BE-08E3-42BD-A257-CD97498AFEF5}" type="pres">
      <dgm:prSet presAssocID="{6B434719-4612-4575-AC2A-9CE80DA72511}" presName="hierChild4" presStyleCnt="0"/>
      <dgm:spPr/>
      <dgm:t>
        <a:bodyPr/>
        <a:lstStyle/>
        <a:p>
          <a:endParaRPr lang="id-ID"/>
        </a:p>
      </dgm:t>
    </dgm:pt>
    <dgm:pt modelId="{F75B5727-730A-4789-B120-D67CEA56CDB5}" type="pres">
      <dgm:prSet presAssocID="{6B434719-4612-4575-AC2A-9CE80DA72511}" presName="hierChild5" presStyleCnt="0"/>
      <dgm:spPr/>
      <dgm:t>
        <a:bodyPr/>
        <a:lstStyle/>
        <a:p>
          <a:endParaRPr lang="id-ID"/>
        </a:p>
      </dgm:t>
    </dgm:pt>
    <dgm:pt modelId="{DBA20319-1EF7-4AEF-BDD0-73E8F82BDD94}" type="pres">
      <dgm:prSet presAssocID="{C975AC8C-2815-467E-B3DD-C864D83D3097}" presName="hierChild3" presStyleCnt="0"/>
      <dgm:spPr/>
      <dgm:t>
        <a:bodyPr/>
        <a:lstStyle/>
        <a:p>
          <a:endParaRPr lang="id-ID"/>
        </a:p>
      </dgm:t>
    </dgm:pt>
  </dgm:ptLst>
  <dgm:cxnLst>
    <dgm:cxn modelId="{E2509168-9C46-4F26-9687-0A1BA7A9EDB3}" type="presOf" srcId="{9B295ACF-C61C-4F3E-A1D6-66994DDC89AF}" destId="{935176A9-C908-4D61-BB19-FBB5263011A4}" srcOrd="0" destOrd="0" presId="urn:microsoft.com/office/officeart/2005/8/layout/orgChart1"/>
    <dgm:cxn modelId="{DF7E8F15-CD3B-46F8-A428-BA69D06B5DF9}" type="presOf" srcId="{BCAC7AC0-FF9C-47A3-9FB9-33E6FEA38744}" destId="{527FF8E0-D80A-48FF-9DCD-C00887399572}" srcOrd="0" destOrd="0" presId="urn:microsoft.com/office/officeart/2005/8/layout/orgChart1"/>
    <dgm:cxn modelId="{BB2A0A69-D987-4835-B0CF-FEA8563C4067}" type="presOf" srcId="{5AD992C4-5210-4C36-AA80-34CE35F1EED5}" destId="{A2C483E6-7EF8-4546-9041-3B1C9CBBA871}" srcOrd="1" destOrd="0" presId="urn:microsoft.com/office/officeart/2005/8/layout/orgChart1"/>
    <dgm:cxn modelId="{EF41DA47-7A20-421B-9941-16F32C465E23}" type="presOf" srcId="{5AD992C4-5210-4C36-AA80-34CE35F1EED5}" destId="{EFAC2DA6-14FA-42CD-B679-F8E4FD496DA2}" srcOrd="0" destOrd="0" presId="urn:microsoft.com/office/officeart/2005/8/layout/orgChart1"/>
    <dgm:cxn modelId="{3D3824D7-8C86-44ED-B8C4-DB4B82920641}" type="presOf" srcId="{6B434719-4612-4575-AC2A-9CE80DA72511}" destId="{511CE27C-4AA1-4E1F-B72D-E7FDCAB745A1}" srcOrd="0" destOrd="0" presId="urn:microsoft.com/office/officeart/2005/8/layout/orgChart1"/>
    <dgm:cxn modelId="{C624C527-05E3-468A-AC73-663C7321711D}" type="presOf" srcId="{C975AC8C-2815-467E-B3DD-C864D83D3097}" destId="{E8859E3F-6EFE-4521-A8E1-7AC7C1AB8731}" srcOrd="0" destOrd="0" presId="urn:microsoft.com/office/officeart/2005/8/layout/orgChart1"/>
    <dgm:cxn modelId="{B70C5489-013F-4D1A-901B-84E89BE3ED05}" srcId="{BCAC7AC0-FF9C-47A3-9FB9-33E6FEA38744}" destId="{C975AC8C-2815-467E-B3DD-C864D83D3097}" srcOrd="0" destOrd="0" parTransId="{8C577786-834A-4DA9-BE0C-D096B55BCDCE}" sibTransId="{4830F7EF-75B6-48F0-BD33-36524686F939}"/>
    <dgm:cxn modelId="{161CEA78-4857-4C82-B960-FCEB459E1B50}" type="presOf" srcId="{6B434719-4612-4575-AC2A-9CE80DA72511}" destId="{E20BB90B-1FE0-4793-BC25-91812C89FAC5}" srcOrd="1" destOrd="0" presId="urn:microsoft.com/office/officeart/2005/8/layout/orgChart1"/>
    <dgm:cxn modelId="{B600EF68-BA6B-4CC2-A937-AFBC653B46D7}" type="presOf" srcId="{7D4B8EDA-B4D2-4E0C-B8DD-D9597BB8E723}" destId="{1A202DF7-0E86-4B90-97A1-5109F5184C3D}" srcOrd="0" destOrd="0" presId="urn:microsoft.com/office/officeart/2005/8/layout/orgChart1"/>
    <dgm:cxn modelId="{F9FA59F5-7C66-4D2A-BC07-F2F304155DE4}" type="presOf" srcId="{C975AC8C-2815-467E-B3DD-C864D83D3097}" destId="{56A9009D-BEF3-4B8A-803A-8751C3D2C6C8}" srcOrd="1" destOrd="0" presId="urn:microsoft.com/office/officeart/2005/8/layout/orgChart1"/>
    <dgm:cxn modelId="{A13649AF-DFA9-4ABE-A4EC-59D1FD3A71FB}" srcId="{C975AC8C-2815-467E-B3DD-C864D83D3097}" destId="{5AD992C4-5210-4C36-AA80-34CE35F1EED5}" srcOrd="0" destOrd="0" parTransId="{9B295ACF-C61C-4F3E-A1D6-66994DDC89AF}" sibTransId="{1DEBA556-90AC-479A-8AA2-776072210DC8}"/>
    <dgm:cxn modelId="{F2D3E7FE-55BB-48A7-8F33-0B432B972C93}" srcId="{C975AC8C-2815-467E-B3DD-C864D83D3097}" destId="{6B434719-4612-4575-AC2A-9CE80DA72511}" srcOrd="1" destOrd="0" parTransId="{7D4B8EDA-B4D2-4E0C-B8DD-D9597BB8E723}" sibTransId="{B9E6D818-ABF1-4ABF-B3C2-B3BBF2EDBDD9}"/>
    <dgm:cxn modelId="{C92D4361-B030-459B-95E8-8A5BCEBD8CC6}" type="presParOf" srcId="{527FF8E0-D80A-48FF-9DCD-C00887399572}" destId="{103B95A4-72BF-4CE7-91C3-38C7A7661B39}" srcOrd="0" destOrd="0" presId="urn:microsoft.com/office/officeart/2005/8/layout/orgChart1"/>
    <dgm:cxn modelId="{0D07575F-0F36-4499-8EDB-ED9232E9DD05}" type="presParOf" srcId="{103B95A4-72BF-4CE7-91C3-38C7A7661B39}" destId="{70101485-ACFC-4772-8B76-801A70CBF370}" srcOrd="0" destOrd="0" presId="urn:microsoft.com/office/officeart/2005/8/layout/orgChart1"/>
    <dgm:cxn modelId="{19E77D4A-7B95-4599-9BD1-A0640B2D90B7}" type="presParOf" srcId="{70101485-ACFC-4772-8B76-801A70CBF370}" destId="{E8859E3F-6EFE-4521-A8E1-7AC7C1AB8731}" srcOrd="0" destOrd="0" presId="urn:microsoft.com/office/officeart/2005/8/layout/orgChart1"/>
    <dgm:cxn modelId="{2F98DA44-CE97-4806-9D83-53CFA364246F}" type="presParOf" srcId="{70101485-ACFC-4772-8B76-801A70CBF370}" destId="{56A9009D-BEF3-4B8A-803A-8751C3D2C6C8}" srcOrd="1" destOrd="0" presId="urn:microsoft.com/office/officeart/2005/8/layout/orgChart1"/>
    <dgm:cxn modelId="{5DF4DE3C-B7E9-4ED4-AE05-C1750C3FAE2F}" type="presParOf" srcId="{103B95A4-72BF-4CE7-91C3-38C7A7661B39}" destId="{77921BF0-E652-49DE-917C-06BF05BE0FC8}" srcOrd="1" destOrd="0" presId="urn:microsoft.com/office/officeart/2005/8/layout/orgChart1"/>
    <dgm:cxn modelId="{6875F98F-8074-4F21-BDB6-29F70F2F812E}" type="presParOf" srcId="{77921BF0-E652-49DE-917C-06BF05BE0FC8}" destId="{935176A9-C908-4D61-BB19-FBB5263011A4}" srcOrd="0" destOrd="0" presId="urn:microsoft.com/office/officeart/2005/8/layout/orgChart1"/>
    <dgm:cxn modelId="{F4174743-C007-450B-80C8-5502DA0B5A98}" type="presParOf" srcId="{77921BF0-E652-49DE-917C-06BF05BE0FC8}" destId="{33F55A8A-50CE-4948-AADC-B2B925E77E5C}" srcOrd="1" destOrd="0" presId="urn:microsoft.com/office/officeart/2005/8/layout/orgChart1"/>
    <dgm:cxn modelId="{FA06BD52-7D7D-488D-98FA-9C3886CCED8C}" type="presParOf" srcId="{33F55A8A-50CE-4948-AADC-B2B925E77E5C}" destId="{47EA2BBF-C3D9-4783-800F-7FEDABFAF5FF}" srcOrd="0" destOrd="0" presId="urn:microsoft.com/office/officeart/2005/8/layout/orgChart1"/>
    <dgm:cxn modelId="{2148061C-33C8-451B-AA2C-8E225411FBC4}" type="presParOf" srcId="{47EA2BBF-C3D9-4783-800F-7FEDABFAF5FF}" destId="{EFAC2DA6-14FA-42CD-B679-F8E4FD496DA2}" srcOrd="0" destOrd="0" presId="urn:microsoft.com/office/officeart/2005/8/layout/orgChart1"/>
    <dgm:cxn modelId="{D60178A1-A350-46E1-A2D6-23F2DB20FDBD}" type="presParOf" srcId="{47EA2BBF-C3D9-4783-800F-7FEDABFAF5FF}" destId="{A2C483E6-7EF8-4546-9041-3B1C9CBBA871}" srcOrd="1" destOrd="0" presId="urn:microsoft.com/office/officeart/2005/8/layout/orgChart1"/>
    <dgm:cxn modelId="{7C28AFCD-1F7A-406B-BE5F-0F3E54F513B2}" type="presParOf" srcId="{33F55A8A-50CE-4948-AADC-B2B925E77E5C}" destId="{EC77A4B7-D7F3-42D8-8CDD-406FBCE04863}" srcOrd="1" destOrd="0" presId="urn:microsoft.com/office/officeart/2005/8/layout/orgChart1"/>
    <dgm:cxn modelId="{F24F583D-E6E7-470A-8BFD-6AD6EF4B6213}" type="presParOf" srcId="{33F55A8A-50CE-4948-AADC-B2B925E77E5C}" destId="{27720412-61B5-4040-AFF1-67077BBC0519}" srcOrd="2" destOrd="0" presId="urn:microsoft.com/office/officeart/2005/8/layout/orgChart1"/>
    <dgm:cxn modelId="{55BA4FEE-3A3C-45F0-9A8E-45D20D26672F}" type="presParOf" srcId="{77921BF0-E652-49DE-917C-06BF05BE0FC8}" destId="{1A202DF7-0E86-4B90-97A1-5109F5184C3D}" srcOrd="2" destOrd="0" presId="urn:microsoft.com/office/officeart/2005/8/layout/orgChart1"/>
    <dgm:cxn modelId="{A8FF1D02-B907-4F0F-831E-4926E7DD5ADE}" type="presParOf" srcId="{77921BF0-E652-49DE-917C-06BF05BE0FC8}" destId="{DB4E6A6F-3E46-4E28-8C73-B52BA1662221}" srcOrd="3" destOrd="0" presId="urn:microsoft.com/office/officeart/2005/8/layout/orgChart1"/>
    <dgm:cxn modelId="{8E78BE3B-7671-4629-A599-D31DE0F79F2C}" type="presParOf" srcId="{DB4E6A6F-3E46-4E28-8C73-B52BA1662221}" destId="{720A9553-6559-4E24-82AB-D3759DA95C7C}" srcOrd="0" destOrd="0" presId="urn:microsoft.com/office/officeart/2005/8/layout/orgChart1"/>
    <dgm:cxn modelId="{7BD9DA46-CC67-4A57-963C-71D89601CA61}" type="presParOf" srcId="{720A9553-6559-4E24-82AB-D3759DA95C7C}" destId="{511CE27C-4AA1-4E1F-B72D-E7FDCAB745A1}" srcOrd="0" destOrd="0" presId="urn:microsoft.com/office/officeart/2005/8/layout/orgChart1"/>
    <dgm:cxn modelId="{F6FFF2AC-2B20-4ACE-8B45-46232D850A66}" type="presParOf" srcId="{720A9553-6559-4E24-82AB-D3759DA95C7C}" destId="{E20BB90B-1FE0-4793-BC25-91812C89FAC5}" srcOrd="1" destOrd="0" presId="urn:microsoft.com/office/officeart/2005/8/layout/orgChart1"/>
    <dgm:cxn modelId="{7B511264-3C82-45BA-BD48-1B0618203F26}" type="presParOf" srcId="{DB4E6A6F-3E46-4E28-8C73-B52BA1662221}" destId="{DF4408BE-08E3-42BD-A257-CD97498AFEF5}" srcOrd="1" destOrd="0" presId="urn:microsoft.com/office/officeart/2005/8/layout/orgChart1"/>
    <dgm:cxn modelId="{CBEE4C38-EC7F-4072-ADEC-7E969DFF2D59}" type="presParOf" srcId="{DB4E6A6F-3E46-4E28-8C73-B52BA1662221}" destId="{F75B5727-730A-4789-B120-D67CEA56CDB5}" srcOrd="2" destOrd="0" presId="urn:microsoft.com/office/officeart/2005/8/layout/orgChart1"/>
    <dgm:cxn modelId="{D98A4E69-C8EB-49FD-B914-11D53D9AE194}" type="presParOf" srcId="{103B95A4-72BF-4CE7-91C3-38C7A7661B39}" destId="{DBA20319-1EF7-4AEF-BDD0-73E8F82BDD9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D95282-6576-435B-AAF4-DE2F16ED6CC7}"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id-ID"/>
        </a:p>
      </dgm:t>
    </dgm:pt>
    <dgm:pt modelId="{E5E90B0D-F5D8-4843-9530-A8432E359F19}">
      <dgm:prSet phldrT="[Text]" custT="1"/>
      <dgm:spPr/>
      <dgm:t>
        <a:bodyPr/>
        <a:lstStyle/>
        <a:p>
          <a:r>
            <a:rPr lang="id-ID" sz="2400" dirty="0" smtClean="0"/>
            <a:t>Perjanjian</a:t>
          </a:r>
          <a:endParaRPr lang="id-ID" sz="2400" dirty="0"/>
        </a:p>
      </dgm:t>
    </dgm:pt>
    <dgm:pt modelId="{FC8D480A-610D-4F27-BEE7-DB3407D3FCD3}" type="parTrans" cxnId="{FB9D8A47-B868-4AA8-8BE9-DCF5CA78C017}">
      <dgm:prSet/>
      <dgm:spPr/>
      <dgm:t>
        <a:bodyPr/>
        <a:lstStyle/>
        <a:p>
          <a:endParaRPr lang="id-ID" sz="2400"/>
        </a:p>
      </dgm:t>
    </dgm:pt>
    <dgm:pt modelId="{96261EBD-43BB-4481-8082-238666B83FE5}" type="sibTrans" cxnId="{FB9D8A47-B868-4AA8-8BE9-DCF5CA78C017}">
      <dgm:prSet/>
      <dgm:spPr/>
      <dgm:t>
        <a:bodyPr/>
        <a:lstStyle/>
        <a:p>
          <a:endParaRPr lang="id-ID" sz="2400"/>
        </a:p>
      </dgm:t>
    </dgm:pt>
    <dgm:pt modelId="{56C50784-5CA1-4F48-BF1C-1BEE3421E304}">
      <dgm:prSet phldrT="[Text]" custT="1"/>
      <dgm:spPr/>
      <dgm:t>
        <a:bodyPr/>
        <a:lstStyle/>
        <a:p>
          <a:r>
            <a:rPr lang="id-ID" sz="2400" dirty="0" smtClean="0"/>
            <a:t>Tertulis (Kontrak)</a:t>
          </a:r>
          <a:endParaRPr lang="id-ID" sz="2400" dirty="0"/>
        </a:p>
      </dgm:t>
    </dgm:pt>
    <dgm:pt modelId="{43787599-94A8-456B-BD9E-C5534D23AB68}" type="parTrans" cxnId="{D29FFD78-E874-4324-B050-BFC6D0313B68}">
      <dgm:prSet custT="1"/>
      <dgm:spPr/>
      <dgm:t>
        <a:bodyPr/>
        <a:lstStyle/>
        <a:p>
          <a:endParaRPr lang="id-ID" sz="2400"/>
        </a:p>
      </dgm:t>
    </dgm:pt>
    <dgm:pt modelId="{0C7B9664-F294-4B29-826F-92194343C45B}" type="sibTrans" cxnId="{D29FFD78-E874-4324-B050-BFC6D0313B68}">
      <dgm:prSet/>
      <dgm:spPr/>
      <dgm:t>
        <a:bodyPr/>
        <a:lstStyle/>
        <a:p>
          <a:endParaRPr lang="id-ID" sz="2400"/>
        </a:p>
      </dgm:t>
    </dgm:pt>
    <dgm:pt modelId="{3AB7913D-4732-4348-B70D-768CF4C7C3AE}">
      <dgm:prSet phldrT="[Text]" custT="1"/>
      <dgm:spPr/>
      <dgm:t>
        <a:bodyPr/>
        <a:lstStyle/>
        <a:p>
          <a:r>
            <a:rPr lang="id-ID" sz="2400" dirty="0" smtClean="0"/>
            <a:t>Tidak Tertulis</a:t>
          </a:r>
          <a:endParaRPr lang="id-ID" sz="2400" dirty="0"/>
        </a:p>
      </dgm:t>
    </dgm:pt>
    <dgm:pt modelId="{7FBFA665-E2D4-4D11-8DD6-7624A4D8889E}" type="parTrans" cxnId="{7AC1676D-C003-40D1-9974-F8FBA1965ED4}">
      <dgm:prSet custT="1"/>
      <dgm:spPr/>
      <dgm:t>
        <a:bodyPr/>
        <a:lstStyle/>
        <a:p>
          <a:endParaRPr lang="id-ID" sz="2400"/>
        </a:p>
      </dgm:t>
    </dgm:pt>
    <dgm:pt modelId="{426CE4E4-CE94-442F-895D-44278385C2A0}" type="sibTrans" cxnId="{7AC1676D-C003-40D1-9974-F8FBA1965ED4}">
      <dgm:prSet/>
      <dgm:spPr/>
      <dgm:t>
        <a:bodyPr/>
        <a:lstStyle/>
        <a:p>
          <a:endParaRPr lang="id-ID" sz="2400"/>
        </a:p>
      </dgm:t>
    </dgm:pt>
    <dgm:pt modelId="{D42AF93A-3D49-47B4-B746-7437BFA1B4F7}" type="pres">
      <dgm:prSet presAssocID="{A7D95282-6576-435B-AAF4-DE2F16ED6CC7}" presName="diagram" presStyleCnt="0">
        <dgm:presLayoutVars>
          <dgm:chPref val="1"/>
          <dgm:dir/>
          <dgm:animOne val="branch"/>
          <dgm:animLvl val="lvl"/>
          <dgm:resizeHandles val="exact"/>
        </dgm:presLayoutVars>
      </dgm:prSet>
      <dgm:spPr/>
      <dgm:t>
        <a:bodyPr/>
        <a:lstStyle/>
        <a:p>
          <a:endParaRPr lang="id-ID"/>
        </a:p>
      </dgm:t>
    </dgm:pt>
    <dgm:pt modelId="{97E28FB2-7652-4E59-AA93-CE723EF62FAD}" type="pres">
      <dgm:prSet presAssocID="{E5E90B0D-F5D8-4843-9530-A8432E359F19}" presName="root1" presStyleCnt="0"/>
      <dgm:spPr/>
    </dgm:pt>
    <dgm:pt modelId="{13AB1A7F-343E-4870-AE55-2DA23DC9E781}" type="pres">
      <dgm:prSet presAssocID="{E5E90B0D-F5D8-4843-9530-A8432E359F19}" presName="LevelOneTextNode" presStyleLbl="node0" presStyleIdx="0" presStyleCnt="1">
        <dgm:presLayoutVars>
          <dgm:chPref val="3"/>
        </dgm:presLayoutVars>
      </dgm:prSet>
      <dgm:spPr/>
      <dgm:t>
        <a:bodyPr/>
        <a:lstStyle/>
        <a:p>
          <a:endParaRPr lang="id-ID"/>
        </a:p>
      </dgm:t>
    </dgm:pt>
    <dgm:pt modelId="{2C204D1B-8318-4344-A3AD-8E2FF3B58508}" type="pres">
      <dgm:prSet presAssocID="{E5E90B0D-F5D8-4843-9530-A8432E359F19}" presName="level2hierChild" presStyleCnt="0"/>
      <dgm:spPr/>
    </dgm:pt>
    <dgm:pt modelId="{809B5C4A-2FAF-46F8-BEE8-49D4BDF47241}" type="pres">
      <dgm:prSet presAssocID="{43787599-94A8-456B-BD9E-C5534D23AB68}" presName="conn2-1" presStyleLbl="parChTrans1D2" presStyleIdx="0" presStyleCnt="2"/>
      <dgm:spPr/>
      <dgm:t>
        <a:bodyPr/>
        <a:lstStyle/>
        <a:p>
          <a:endParaRPr lang="id-ID"/>
        </a:p>
      </dgm:t>
    </dgm:pt>
    <dgm:pt modelId="{27B20B01-456C-4225-8D2A-2A34F5C1DF9B}" type="pres">
      <dgm:prSet presAssocID="{43787599-94A8-456B-BD9E-C5534D23AB68}" presName="connTx" presStyleLbl="parChTrans1D2" presStyleIdx="0" presStyleCnt="2"/>
      <dgm:spPr/>
      <dgm:t>
        <a:bodyPr/>
        <a:lstStyle/>
        <a:p>
          <a:endParaRPr lang="id-ID"/>
        </a:p>
      </dgm:t>
    </dgm:pt>
    <dgm:pt modelId="{7037E743-0991-4928-9876-DA61BAF27C15}" type="pres">
      <dgm:prSet presAssocID="{56C50784-5CA1-4F48-BF1C-1BEE3421E304}" presName="root2" presStyleCnt="0"/>
      <dgm:spPr/>
    </dgm:pt>
    <dgm:pt modelId="{DDFD81A6-4FFA-4F8C-A8BE-44CD2930BDC5}" type="pres">
      <dgm:prSet presAssocID="{56C50784-5CA1-4F48-BF1C-1BEE3421E304}" presName="LevelTwoTextNode" presStyleLbl="node2" presStyleIdx="0" presStyleCnt="2">
        <dgm:presLayoutVars>
          <dgm:chPref val="3"/>
        </dgm:presLayoutVars>
      </dgm:prSet>
      <dgm:spPr/>
      <dgm:t>
        <a:bodyPr/>
        <a:lstStyle/>
        <a:p>
          <a:endParaRPr lang="id-ID"/>
        </a:p>
      </dgm:t>
    </dgm:pt>
    <dgm:pt modelId="{6C30C34C-A95A-4605-814B-35CEADB78E0B}" type="pres">
      <dgm:prSet presAssocID="{56C50784-5CA1-4F48-BF1C-1BEE3421E304}" presName="level3hierChild" presStyleCnt="0"/>
      <dgm:spPr/>
    </dgm:pt>
    <dgm:pt modelId="{BBDF3BC6-05FA-4096-9908-3C7DCAF3BAD1}" type="pres">
      <dgm:prSet presAssocID="{7FBFA665-E2D4-4D11-8DD6-7624A4D8889E}" presName="conn2-1" presStyleLbl="parChTrans1D2" presStyleIdx="1" presStyleCnt="2"/>
      <dgm:spPr/>
      <dgm:t>
        <a:bodyPr/>
        <a:lstStyle/>
        <a:p>
          <a:endParaRPr lang="id-ID"/>
        </a:p>
      </dgm:t>
    </dgm:pt>
    <dgm:pt modelId="{2491DC89-A421-4B30-8231-80017F4420E1}" type="pres">
      <dgm:prSet presAssocID="{7FBFA665-E2D4-4D11-8DD6-7624A4D8889E}" presName="connTx" presStyleLbl="parChTrans1D2" presStyleIdx="1" presStyleCnt="2"/>
      <dgm:spPr/>
      <dgm:t>
        <a:bodyPr/>
        <a:lstStyle/>
        <a:p>
          <a:endParaRPr lang="id-ID"/>
        </a:p>
      </dgm:t>
    </dgm:pt>
    <dgm:pt modelId="{91D24243-CF9D-4E13-A642-A6FEB57421E7}" type="pres">
      <dgm:prSet presAssocID="{3AB7913D-4732-4348-B70D-768CF4C7C3AE}" presName="root2" presStyleCnt="0"/>
      <dgm:spPr/>
    </dgm:pt>
    <dgm:pt modelId="{F2D9F466-72BD-4896-A66F-7B8E2C36C27D}" type="pres">
      <dgm:prSet presAssocID="{3AB7913D-4732-4348-B70D-768CF4C7C3AE}" presName="LevelTwoTextNode" presStyleLbl="node2" presStyleIdx="1" presStyleCnt="2">
        <dgm:presLayoutVars>
          <dgm:chPref val="3"/>
        </dgm:presLayoutVars>
      </dgm:prSet>
      <dgm:spPr/>
      <dgm:t>
        <a:bodyPr/>
        <a:lstStyle/>
        <a:p>
          <a:endParaRPr lang="id-ID"/>
        </a:p>
      </dgm:t>
    </dgm:pt>
    <dgm:pt modelId="{F0495280-B6F8-46E1-AB01-5411E0C0C183}" type="pres">
      <dgm:prSet presAssocID="{3AB7913D-4732-4348-B70D-768CF4C7C3AE}" presName="level3hierChild" presStyleCnt="0"/>
      <dgm:spPr/>
    </dgm:pt>
  </dgm:ptLst>
  <dgm:cxnLst>
    <dgm:cxn modelId="{7AC1676D-C003-40D1-9974-F8FBA1965ED4}" srcId="{E5E90B0D-F5D8-4843-9530-A8432E359F19}" destId="{3AB7913D-4732-4348-B70D-768CF4C7C3AE}" srcOrd="1" destOrd="0" parTransId="{7FBFA665-E2D4-4D11-8DD6-7624A4D8889E}" sibTransId="{426CE4E4-CE94-442F-895D-44278385C2A0}"/>
    <dgm:cxn modelId="{457FC812-480C-4C26-8F04-E262CCE28C79}" type="presOf" srcId="{7FBFA665-E2D4-4D11-8DD6-7624A4D8889E}" destId="{2491DC89-A421-4B30-8231-80017F4420E1}" srcOrd="1" destOrd="0" presId="urn:microsoft.com/office/officeart/2005/8/layout/hierarchy2"/>
    <dgm:cxn modelId="{FB9D8A47-B868-4AA8-8BE9-DCF5CA78C017}" srcId="{A7D95282-6576-435B-AAF4-DE2F16ED6CC7}" destId="{E5E90B0D-F5D8-4843-9530-A8432E359F19}" srcOrd="0" destOrd="0" parTransId="{FC8D480A-610D-4F27-BEE7-DB3407D3FCD3}" sibTransId="{96261EBD-43BB-4481-8082-238666B83FE5}"/>
    <dgm:cxn modelId="{D288A083-8681-463B-832C-15F47166EEF1}" type="presOf" srcId="{7FBFA665-E2D4-4D11-8DD6-7624A4D8889E}" destId="{BBDF3BC6-05FA-4096-9908-3C7DCAF3BAD1}" srcOrd="0" destOrd="0" presId="urn:microsoft.com/office/officeart/2005/8/layout/hierarchy2"/>
    <dgm:cxn modelId="{6B3C9016-5C07-4245-A1C7-E2BA9780BB37}" type="presOf" srcId="{E5E90B0D-F5D8-4843-9530-A8432E359F19}" destId="{13AB1A7F-343E-4870-AE55-2DA23DC9E781}" srcOrd="0" destOrd="0" presId="urn:microsoft.com/office/officeart/2005/8/layout/hierarchy2"/>
    <dgm:cxn modelId="{D07349A8-CF02-4533-8E74-A33510442526}" type="presOf" srcId="{43787599-94A8-456B-BD9E-C5534D23AB68}" destId="{809B5C4A-2FAF-46F8-BEE8-49D4BDF47241}" srcOrd="0" destOrd="0" presId="urn:microsoft.com/office/officeart/2005/8/layout/hierarchy2"/>
    <dgm:cxn modelId="{258EE323-8AB6-4F48-B6E0-0142EEC5C6E6}" type="presOf" srcId="{43787599-94A8-456B-BD9E-C5534D23AB68}" destId="{27B20B01-456C-4225-8D2A-2A34F5C1DF9B}" srcOrd="1" destOrd="0" presId="urn:microsoft.com/office/officeart/2005/8/layout/hierarchy2"/>
    <dgm:cxn modelId="{D29FFD78-E874-4324-B050-BFC6D0313B68}" srcId="{E5E90B0D-F5D8-4843-9530-A8432E359F19}" destId="{56C50784-5CA1-4F48-BF1C-1BEE3421E304}" srcOrd="0" destOrd="0" parTransId="{43787599-94A8-456B-BD9E-C5534D23AB68}" sibTransId="{0C7B9664-F294-4B29-826F-92194343C45B}"/>
    <dgm:cxn modelId="{9D96F364-DD92-456E-9E78-834DBFEA762A}" type="presOf" srcId="{56C50784-5CA1-4F48-BF1C-1BEE3421E304}" destId="{DDFD81A6-4FFA-4F8C-A8BE-44CD2930BDC5}" srcOrd="0" destOrd="0" presId="urn:microsoft.com/office/officeart/2005/8/layout/hierarchy2"/>
    <dgm:cxn modelId="{ADCBC002-AD15-4932-8F49-461796406BE9}" type="presOf" srcId="{A7D95282-6576-435B-AAF4-DE2F16ED6CC7}" destId="{D42AF93A-3D49-47B4-B746-7437BFA1B4F7}" srcOrd="0" destOrd="0" presId="urn:microsoft.com/office/officeart/2005/8/layout/hierarchy2"/>
    <dgm:cxn modelId="{FD1DCBF9-179A-45C4-AA4F-C481F9F17541}" type="presOf" srcId="{3AB7913D-4732-4348-B70D-768CF4C7C3AE}" destId="{F2D9F466-72BD-4896-A66F-7B8E2C36C27D}" srcOrd="0" destOrd="0" presId="urn:microsoft.com/office/officeart/2005/8/layout/hierarchy2"/>
    <dgm:cxn modelId="{5118DAD8-B2A2-4F45-961C-FA17A92BBBE9}" type="presParOf" srcId="{D42AF93A-3D49-47B4-B746-7437BFA1B4F7}" destId="{97E28FB2-7652-4E59-AA93-CE723EF62FAD}" srcOrd="0" destOrd="0" presId="urn:microsoft.com/office/officeart/2005/8/layout/hierarchy2"/>
    <dgm:cxn modelId="{9BB66752-6DE7-4E05-A66E-E19176A82849}" type="presParOf" srcId="{97E28FB2-7652-4E59-AA93-CE723EF62FAD}" destId="{13AB1A7F-343E-4870-AE55-2DA23DC9E781}" srcOrd="0" destOrd="0" presId="urn:microsoft.com/office/officeart/2005/8/layout/hierarchy2"/>
    <dgm:cxn modelId="{FBDEF64E-CA99-457A-AE36-B247632DCFBC}" type="presParOf" srcId="{97E28FB2-7652-4E59-AA93-CE723EF62FAD}" destId="{2C204D1B-8318-4344-A3AD-8E2FF3B58508}" srcOrd="1" destOrd="0" presId="urn:microsoft.com/office/officeart/2005/8/layout/hierarchy2"/>
    <dgm:cxn modelId="{C5BF29E1-8027-4939-A36B-12670FB06E63}" type="presParOf" srcId="{2C204D1B-8318-4344-A3AD-8E2FF3B58508}" destId="{809B5C4A-2FAF-46F8-BEE8-49D4BDF47241}" srcOrd="0" destOrd="0" presId="urn:microsoft.com/office/officeart/2005/8/layout/hierarchy2"/>
    <dgm:cxn modelId="{D812D5DA-32CB-4EA2-86DE-E671D584D4EB}" type="presParOf" srcId="{809B5C4A-2FAF-46F8-BEE8-49D4BDF47241}" destId="{27B20B01-456C-4225-8D2A-2A34F5C1DF9B}" srcOrd="0" destOrd="0" presId="urn:microsoft.com/office/officeart/2005/8/layout/hierarchy2"/>
    <dgm:cxn modelId="{E2ACF049-D2B6-40FD-A879-91BC7E926EB9}" type="presParOf" srcId="{2C204D1B-8318-4344-A3AD-8E2FF3B58508}" destId="{7037E743-0991-4928-9876-DA61BAF27C15}" srcOrd="1" destOrd="0" presId="urn:microsoft.com/office/officeart/2005/8/layout/hierarchy2"/>
    <dgm:cxn modelId="{777EAAA5-DD3E-4A3F-915B-C0B11B617AC8}" type="presParOf" srcId="{7037E743-0991-4928-9876-DA61BAF27C15}" destId="{DDFD81A6-4FFA-4F8C-A8BE-44CD2930BDC5}" srcOrd="0" destOrd="0" presId="urn:microsoft.com/office/officeart/2005/8/layout/hierarchy2"/>
    <dgm:cxn modelId="{53F685B0-A213-400B-ABA9-E5BBCBB866B9}" type="presParOf" srcId="{7037E743-0991-4928-9876-DA61BAF27C15}" destId="{6C30C34C-A95A-4605-814B-35CEADB78E0B}" srcOrd="1" destOrd="0" presId="urn:microsoft.com/office/officeart/2005/8/layout/hierarchy2"/>
    <dgm:cxn modelId="{034200B0-D3CE-4099-8A70-1D2F4C6F9BE7}" type="presParOf" srcId="{2C204D1B-8318-4344-A3AD-8E2FF3B58508}" destId="{BBDF3BC6-05FA-4096-9908-3C7DCAF3BAD1}" srcOrd="2" destOrd="0" presId="urn:microsoft.com/office/officeart/2005/8/layout/hierarchy2"/>
    <dgm:cxn modelId="{1DF58D08-7068-40A8-8CF1-6A5C2CF80441}" type="presParOf" srcId="{BBDF3BC6-05FA-4096-9908-3C7DCAF3BAD1}" destId="{2491DC89-A421-4B30-8231-80017F4420E1}" srcOrd="0" destOrd="0" presId="urn:microsoft.com/office/officeart/2005/8/layout/hierarchy2"/>
    <dgm:cxn modelId="{98C135AA-B0A6-45C7-BE6C-497ED4F19F53}" type="presParOf" srcId="{2C204D1B-8318-4344-A3AD-8E2FF3B58508}" destId="{91D24243-CF9D-4E13-A642-A6FEB57421E7}" srcOrd="3" destOrd="0" presId="urn:microsoft.com/office/officeart/2005/8/layout/hierarchy2"/>
    <dgm:cxn modelId="{0A419794-4F70-44C7-B1D0-74F79AE12040}" type="presParOf" srcId="{91D24243-CF9D-4E13-A642-A6FEB57421E7}" destId="{F2D9F466-72BD-4896-A66F-7B8E2C36C27D}" srcOrd="0" destOrd="0" presId="urn:microsoft.com/office/officeart/2005/8/layout/hierarchy2"/>
    <dgm:cxn modelId="{90290ACD-DD2E-453E-B5FC-FC0B7835BDF1}" type="presParOf" srcId="{91D24243-CF9D-4E13-A642-A6FEB57421E7}" destId="{F0495280-B6F8-46E1-AB01-5411E0C0C18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83D72E-2765-4D43-8CDA-705C8838D799}"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id-ID"/>
        </a:p>
      </dgm:t>
    </dgm:pt>
    <dgm:pt modelId="{9D1E5921-C324-494F-A8A1-694ECE245D35}">
      <dgm:prSet phldrT="[Text]"/>
      <dgm:spPr/>
      <dgm:t>
        <a:bodyPr/>
        <a:lstStyle/>
        <a:p>
          <a:r>
            <a:rPr lang="id-ID" dirty="0" smtClean="0"/>
            <a:t>Perjanjian</a:t>
          </a:r>
          <a:endParaRPr lang="id-ID" dirty="0"/>
        </a:p>
      </dgm:t>
    </dgm:pt>
    <dgm:pt modelId="{485E7E48-E6C4-4069-809A-C609FF5C101D}" type="parTrans" cxnId="{E4BAEC24-EE6A-44A6-B9CC-FA316A2FBFC5}">
      <dgm:prSet/>
      <dgm:spPr/>
      <dgm:t>
        <a:bodyPr/>
        <a:lstStyle/>
        <a:p>
          <a:endParaRPr lang="id-ID"/>
        </a:p>
      </dgm:t>
    </dgm:pt>
    <dgm:pt modelId="{357A6C09-EE7C-467D-9369-D48265BAE55B}" type="sibTrans" cxnId="{E4BAEC24-EE6A-44A6-B9CC-FA316A2FBFC5}">
      <dgm:prSet/>
      <dgm:spPr/>
      <dgm:t>
        <a:bodyPr/>
        <a:lstStyle/>
        <a:p>
          <a:endParaRPr lang="id-ID"/>
        </a:p>
      </dgm:t>
    </dgm:pt>
    <dgm:pt modelId="{6CBB0DF5-1D4A-47DA-96E0-064849914661}">
      <dgm:prSet phldrT="[Text]"/>
      <dgm:spPr/>
      <dgm:t>
        <a:bodyPr/>
        <a:lstStyle/>
        <a:p>
          <a:r>
            <a:rPr lang="id-ID" dirty="0" smtClean="0"/>
            <a:t>Cuma-Cuma</a:t>
          </a:r>
          <a:endParaRPr lang="id-ID" dirty="0"/>
        </a:p>
      </dgm:t>
    </dgm:pt>
    <dgm:pt modelId="{B587C819-5D38-4DB1-B4DE-9899144E88CB}" type="parTrans" cxnId="{358A3D6E-945A-4078-A4D9-6CA4D2D81C7F}">
      <dgm:prSet/>
      <dgm:spPr/>
      <dgm:t>
        <a:bodyPr/>
        <a:lstStyle/>
        <a:p>
          <a:endParaRPr lang="id-ID"/>
        </a:p>
      </dgm:t>
    </dgm:pt>
    <dgm:pt modelId="{2F565436-9166-43C2-8C67-0C2B052CCA2C}" type="sibTrans" cxnId="{358A3D6E-945A-4078-A4D9-6CA4D2D81C7F}">
      <dgm:prSet/>
      <dgm:spPr/>
      <dgm:t>
        <a:bodyPr/>
        <a:lstStyle/>
        <a:p>
          <a:endParaRPr lang="id-ID"/>
        </a:p>
      </dgm:t>
    </dgm:pt>
    <dgm:pt modelId="{571998C9-4C5F-4892-967A-2B371260E3A0}">
      <dgm:prSet phldrT="[Text]"/>
      <dgm:spPr/>
      <dgm:t>
        <a:bodyPr/>
        <a:lstStyle/>
        <a:p>
          <a:r>
            <a:rPr lang="id-ID" dirty="0" smtClean="0"/>
            <a:t>Memberatkan</a:t>
          </a:r>
          <a:endParaRPr lang="id-ID" dirty="0"/>
        </a:p>
      </dgm:t>
    </dgm:pt>
    <dgm:pt modelId="{66ADAD10-2B35-4494-9E6E-C1662274D921}" type="parTrans" cxnId="{32391B0E-946F-423D-8904-292DD939E22F}">
      <dgm:prSet/>
      <dgm:spPr/>
      <dgm:t>
        <a:bodyPr/>
        <a:lstStyle/>
        <a:p>
          <a:endParaRPr lang="id-ID"/>
        </a:p>
      </dgm:t>
    </dgm:pt>
    <dgm:pt modelId="{41163304-7EF0-4B40-94D8-BAD97DF2EF2E}" type="sibTrans" cxnId="{32391B0E-946F-423D-8904-292DD939E22F}">
      <dgm:prSet/>
      <dgm:spPr/>
      <dgm:t>
        <a:bodyPr/>
        <a:lstStyle/>
        <a:p>
          <a:endParaRPr lang="id-ID"/>
        </a:p>
      </dgm:t>
    </dgm:pt>
    <dgm:pt modelId="{9597F657-12F4-4E8D-955B-7F0B954B2C23}" type="pres">
      <dgm:prSet presAssocID="{1E83D72E-2765-4D43-8CDA-705C8838D799}" presName="hierChild1" presStyleCnt="0">
        <dgm:presLayoutVars>
          <dgm:orgChart val="1"/>
          <dgm:chPref val="1"/>
          <dgm:dir/>
          <dgm:animOne val="branch"/>
          <dgm:animLvl val="lvl"/>
          <dgm:resizeHandles/>
        </dgm:presLayoutVars>
      </dgm:prSet>
      <dgm:spPr/>
      <dgm:t>
        <a:bodyPr/>
        <a:lstStyle/>
        <a:p>
          <a:endParaRPr lang="id-ID"/>
        </a:p>
      </dgm:t>
    </dgm:pt>
    <dgm:pt modelId="{C64CD2D1-49FE-42DF-810D-5A23B57E293F}" type="pres">
      <dgm:prSet presAssocID="{9D1E5921-C324-494F-A8A1-694ECE245D35}" presName="hierRoot1" presStyleCnt="0">
        <dgm:presLayoutVars>
          <dgm:hierBranch val="init"/>
        </dgm:presLayoutVars>
      </dgm:prSet>
      <dgm:spPr/>
    </dgm:pt>
    <dgm:pt modelId="{4092BF3C-CBEC-43FA-AF7D-BD1DC8EAF0DB}" type="pres">
      <dgm:prSet presAssocID="{9D1E5921-C324-494F-A8A1-694ECE245D35}" presName="rootComposite1" presStyleCnt="0"/>
      <dgm:spPr/>
    </dgm:pt>
    <dgm:pt modelId="{E06CA1F2-02BA-4D68-A8FE-A09C1C0B2CBD}" type="pres">
      <dgm:prSet presAssocID="{9D1E5921-C324-494F-A8A1-694ECE245D35}" presName="rootText1" presStyleLbl="node0" presStyleIdx="0" presStyleCnt="1" custScaleY="56130">
        <dgm:presLayoutVars>
          <dgm:chPref val="3"/>
        </dgm:presLayoutVars>
      </dgm:prSet>
      <dgm:spPr/>
      <dgm:t>
        <a:bodyPr/>
        <a:lstStyle/>
        <a:p>
          <a:endParaRPr lang="id-ID"/>
        </a:p>
      </dgm:t>
    </dgm:pt>
    <dgm:pt modelId="{4FDD08E7-BF1B-44A7-988A-B710A6991833}" type="pres">
      <dgm:prSet presAssocID="{9D1E5921-C324-494F-A8A1-694ECE245D35}" presName="rootConnector1" presStyleLbl="node1" presStyleIdx="0" presStyleCnt="0"/>
      <dgm:spPr/>
      <dgm:t>
        <a:bodyPr/>
        <a:lstStyle/>
        <a:p>
          <a:endParaRPr lang="id-ID"/>
        </a:p>
      </dgm:t>
    </dgm:pt>
    <dgm:pt modelId="{F1BD0A20-697C-488F-B45E-1F0728D8666B}" type="pres">
      <dgm:prSet presAssocID="{9D1E5921-C324-494F-A8A1-694ECE245D35}" presName="hierChild2" presStyleCnt="0"/>
      <dgm:spPr/>
    </dgm:pt>
    <dgm:pt modelId="{056504E0-3FE7-421B-90D6-B3FDCE48833F}" type="pres">
      <dgm:prSet presAssocID="{B587C819-5D38-4DB1-B4DE-9899144E88CB}" presName="Name37" presStyleLbl="parChTrans1D2" presStyleIdx="0" presStyleCnt="2"/>
      <dgm:spPr/>
      <dgm:t>
        <a:bodyPr/>
        <a:lstStyle/>
        <a:p>
          <a:endParaRPr lang="id-ID"/>
        </a:p>
      </dgm:t>
    </dgm:pt>
    <dgm:pt modelId="{C72B4341-CF63-4822-B495-58593CA103CE}" type="pres">
      <dgm:prSet presAssocID="{6CBB0DF5-1D4A-47DA-96E0-064849914661}" presName="hierRoot2" presStyleCnt="0">
        <dgm:presLayoutVars>
          <dgm:hierBranch val="init"/>
        </dgm:presLayoutVars>
      </dgm:prSet>
      <dgm:spPr/>
    </dgm:pt>
    <dgm:pt modelId="{84CF398F-45EB-4702-91F4-BFBC6FB87D42}" type="pres">
      <dgm:prSet presAssocID="{6CBB0DF5-1D4A-47DA-96E0-064849914661}" presName="rootComposite" presStyleCnt="0"/>
      <dgm:spPr/>
    </dgm:pt>
    <dgm:pt modelId="{8F4F9647-1565-4B22-9B2D-2EEB977D72F6}" type="pres">
      <dgm:prSet presAssocID="{6CBB0DF5-1D4A-47DA-96E0-064849914661}" presName="rootText" presStyleLbl="node2" presStyleIdx="0" presStyleCnt="2" custScaleY="43712">
        <dgm:presLayoutVars>
          <dgm:chPref val="3"/>
        </dgm:presLayoutVars>
      </dgm:prSet>
      <dgm:spPr/>
      <dgm:t>
        <a:bodyPr/>
        <a:lstStyle/>
        <a:p>
          <a:endParaRPr lang="id-ID"/>
        </a:p>
      </dgm:t>
    </dgm:pt>
    <dgm:pt modelId="{85D2B78A-4753-437F-B802-2A74F5AF5449}" type="pres">
      <dgm:prSet presAssocID="{6CBB0DF5-1D4A-47DA-96E0-064849914661}" presName="rootConnector" presStyleLbl="node2" presStyleIdx="0" presStyleCnt="2"/>
      <dgm:spPr/>
      <dgm:t>
        <a:bodyPr/>
        <a:lstStyle/>
        <a:p>
          <a:endParaRPr lang="id-ID"/>
        </a:p>
      </dgm:t>
    </dgm:pt>
    <dgm:pt modelId="{52520388-BAD2-4CED-A86A-E8EDE165F886}" type="pres">
      <dgm:prSet presAssocID="{6CBB0DF5-1D4A-47DA-96E0-064849914661}" presName="hierChild4" presStyleCnt="0"/>
      <dgm:spPr/>
    </dgm:pt>
    <dgm:pt modelId="{AF05018B-620E-448C-9616-07B619106E60}" type="pres">
      <dgm:prSet presAssocID="{6CBB0DF5-1D4A-47DA-96E0-064849914661}" presName="hierChild5" presStyleCnt="0"/>
      <dgm:spPr/>
    </dgm:pt>
    <dgm:pt modelId="{9AA8E1A0-7048-4686-856C-365B7474F928}" type="pres">
      <dgm:prSet presAssocID="{66ADAD10-2B35-4494-9E6E-C1662274D921}" presName="Name37" presStyleLbl="parChTrans1D2" presStyleIdx="1" presStyleCnt="2"/>
      <dgm:spPr/>
      <dgm:t>
        <a:bodyPr/>
        <a:lstStyle/>
        <a:p>
          <a:endParaRPr lang="id-ID"/>
        </a:p>
      </dgm:t>
    </dgm:pt>
    <dgm:pt modelId="{64A4C991-F94D-43B8-81A8-16E23E6BB4B2}" type="pres">
      <dgm:prSet presAssocID="{571998C9-4C5F-4892-967A-2B371260E3A0}" presName="hierRoot2" presStyleCnt="0">
        <dgm:presLayoutVars>
          <dgm:hierBranch val="init"/>
        </dgm:presLayoutVars>
      </dgm:prSet>
      <dgm:spPr/>
    </dgm:pt>
    <dgm:pt modelId="{6C83F8A2-ECA7-4428-8263-18AE049E874D}" type="pres">
      <dgm:prSet presAssocID="{571998C9-4C5F-4892-967A-2B371260E3A0}" presName="rootComposite" presStyleCnt="0"/>
      <dgm:spPr/>
    </dgm:pt>
    <dgm:pt modelId="{2FF71F28-890F-4029-8B41-47A79C0512B9}" type="pres">
      <dgm:prSet presAssocID="{571998C9-4C5F-4892-967A-2B371260E3A0}" presName="rootText" presStyleLbl="node2" presStyleIdx="1" presStyleCnt="2" custScaleY="43712">
        <dgm:presLayoutVars>
          <dgm:chPref val="3"/>
        </dgm:presLayoutVars>
      </dgm:prSet>
      <dgm:spPr/>
      <dgm:t>
        <a:bodyPr/>
        <a:lstStyle/>
        <a:p>
          <a:endParaRPr lang="id-ID"/>
        </a:p>
      </dgm:t>
    </dgm:pt>
    <dgm:pt modelId="{041DDD73-0375-482E-AB27-F835FF23EAFB}" type="pres">
      <dgm:prSet presAssocID="{571998C9-4C5F-4892-967A-2B371260E3A0}" presName="rootConnector" presStyleLbl="node2" presStyleIdx="1" presStyleCnt="2"/>
      <dgm:spPr/>
      <dgm:t>
        <a:bodyPr/>
        <a:lstStyle/>
        <a:p>
          <a:endParaRPr lang="id-ID"/>
        </a:p>
      </dgm:t>
    </dgm:pt>
    <dgm:pt modelId="{1046CE54-7CD9-4F74-BC75-263EE5E02799}" type="pres">
      <dgm:prSet presAssocID="{571998C9-4C5F-4892-967A-2B371260E3A0}" presName="hierChild4" presStyleCnt="0"/>
      <dgm:spPr/>
    </dgm:pt>
    <dgm:pt modelId="{A8C2BCBD-61E8-436C-9B52-821FD6423B23}" type="pres">
      <dgm:prSet presAssocID="{571998C9-4C5F-4892-967A-2B371260E3A0}" presName="hierChild5" presStyleCnt="0"/>
      <dgm:spPr/>
    </dgm:pt>
    <dgm:pt modelId="{61600F5F-18CC-41E1-9A25-E402300F8C2A}" type="pres">
      <dgm:prSet presAssocID="{9D1E5921-C324-494F-A8A1-694ECE245D35}" presName="hierChild3" presStyleCnt="0"/>
      <dgm:spPr/>
    </dgm:pt>
  </dgm:ptLst>
  <dgm:cxnLst>
    <dgm:cxn modelId="{32391B0E-946F-423D-8904-292DD939E22F}" srcId="{9D1E5921-C324-494F-A8A1-694ECE245D35}" destId="{571998C9-4C5F-4892-967A-2B371260E3A0}" srcOrd="1" destOrd="0" parTransId="{66ADAD10-2B35-4494-9E6E-C1662274D921}" sibTransId="{41163304-7EF0-4B40-94D8-BAD97DF2EF2E}"/>
    <dgm:cxn modelId="{94BA0419-CEF0-4C33-BA73-BA7FE0EFDB55}" type="presOf" srcId="{6CBB0DF5-1D4A-47DA-96E0-064849914661}" destId="{8F4F9647-1565-4B22-9B2D-2EEB977D72F6}" srcOrd="0" destOrd="0" presId="urn:microsoft.com/office/officeart/2005/8/layout/orgChart1"/>
    <dgm:cxn modelId="{E029AFE2-1283-4B21-8446-D5BF9C159DCD}" type="presOf" srcId="{B587C819-5D38-4DB1-B4DE-9899144E88CB}" destId="{056504E0-3FE7-421B-90D6-B3FDCE48833F}" srcOrd="0" destOrd="0" presId="urn:microsoft.com/office/officeart/2005/8/layout/orgChart1"/>
    <dgm:cxn modelId="{60505E3A-B5BB-4224-A4CE-2970259ADFD0}" type="presOf" srcId="{6CBB0DF5-1D4A-47DA-96E0-064849914661}" destId="{85D2B78A-4753-437F-B802-2A74F5AF5449}" srcOrd="1" destOrd="0" presId="urn:microsoft.com/office/officeart/2005/8/layout/orgChart1"/>
    <dgm:cxn modelId="{358A3D6E-945A-4078-A4D9-6CA4D2D81C7F}" srcId="{9D1E5921-C324-494F-A8A1-694ECE245D35}" destId="{6CBB0DF5-1D4A-47DA-96E0-064849914661}" srcOrd="0" destOrd="0" parTransId="{B587C819-5D38-4DB1-B4DE-9899144E88CB}" sibTransId="{2F565436-9166-43C2-8C67-0C2B052CCA2C}"/>
    <dgm:cxn modelId="{216C44AB-6292-4BF4-94B8-E1832C2D1BBA}" type="presOf" srcId="{9D1E5921-C324-494F-A8A1-694ECE245D35}" destId="{E06CA1F2-02BA-4D68-A8FE-A09C1C0B2CBD}" srcOrd="0" destOrd="0" presId="urn:microsoft.com/office/officeart/2005/8/layout/orgChart1"/>
    <dgm:cxn modelId="{FA1171A8-3AB6-42C3-8994-967D1D1C8789}" type="presOf" srcId="{571998C9-4C5F-4892-967A-2B371260E3A0}" destId="{041DDD73-0375-482E-AB27-F835FF23EAFB}" srcOrd="1" destOrd="0" presId="urn:microsoft.com/office/officeart/2005/8/layout/orgChart1"/>
    <dgm:cxn modelId="{E4BAEC24-EE6A-44A6-B9CC-FA316A2FBFC5}" srcId="{1E83D72E-2765-4D43-8CDA-705C8838D799}" destId="{9D1E5921-C324-494F-A8A1-694ECE245D35}" srcOrd="0" destOrd="0" parTransId="{485E7E48-E6C4-4069-809A-C609FF5C101D}" sibTransId="{357A6C09-EE7C-467D-9369-D48265BAE55B}"/>
    <dgm:cxn modelId="{F8C11DE5-E18A-4780-A7A8-FAB11B08978C}" type="presOf" srcId="{66ADAD10-2B35-4494-9E6E-C1662274D921}" destId="{9AA8E1A0-7048-4686-856C-365B7474F928}" srcOrd="0" destOrd="0" presId="urn:microsoft.com/office/officeart/2005/8/layout/orgChart1"/>
    <dgm:cxn modelId="{047F7D18-6F22-4AF4-B9EA-1971C044CDB6}" type="presOf" srcId="{571998C9-4C5F-4892-967A-2B371260E3A0}" destId="{2FF71F28-890F-4029-8B41-47A79C0512B9}" srcOrd="0" destOrd="0" presId="urn:microsoft.com/office/officeart/2005/8/layout/orgChart1"/>
    <dgm:cxn modelId="{0D818E52-D747-4F6D-9552-B51B3CBC5571}" type="presOf" srcId="{9D1E5921-C324-494F-A8A1-694ECE245D35}" destId="{4FDD08E7-BF1B-44A7-988A-B710A6991833}" srcOrd="1" destOrd="0" presId="urn:microsoft.com/office/officeart/2005/8/layout/orgChart1"/>
    <dgm:cxn modelId="{0139154C-4577-40D8-AA2E-714C5032FE54}" type="presOf" srcId="{1E83D72E-2765-4D43-8CDA-705C8838D799}" destId="{9597F657-12F4-4E8D-955B-7F0B954B2C23}" srcOrd="0" destOrd="0" presId="urn:microsoft.com/office/officeart/2005/8/layout/orgChart1"/>
    <dgm:cxn modelId="{5FD893AE-4C89-43B8-A0B4-FF0C80510FE6}" type="presParOf" srcId="{9597F657-12F4-4E8D-955B-7F0B954B2C23}" destId="{C64CD2D1-49FE-42DF-810D-5A23B57E293F}" srcOrd="0" destOrd="0" presId="urn:microsoft.com/office/officeart/2005/8/layout/orgChart1"/>
    <dgm:cxn modelId="{C2B55AF1-5C61-456B-9B00-09273F483550}" type="presParOf" srcId="{C64CD2D1-49FE-42DF-810D-5A23B57E293F}" destId="{4092BF3C-CBEC-43FA-AF7D-BD1DC8EAF0DB}" srcOrd="0" destOrd="0" presId="urn:microsoft.com/office/officeart/2005/8/layout/orgChart1"/>
    <dgm:cxn modelId="{F8F01180-4E21-4C15-89DF-792A36D4C81A}" type="presParOf" srcId="{4092BF3C-CBEC-43FA-AF7D-BD1DC8EAF0DB}" destId="{E06CA1F2-02BA-4D68-A8FE-A09C1C0B2CBD}" srcOrd="0" destOrd="0" presId="urn:microsoft.com/office/officeart/2005/8/layout/orgChart1"/>
    <dgm:cxn modelId="{387A0F55-903A-45FB-886B-9AC80B61AE00}" type="presParOf" srcId="{4092BF3C-CBEC-43FA-AF7D-BD1DC8EAF0DB}" destId="{4FDD08E7-BF1B-44A7-988A-B710A6991833}" srcOrd="1" destOrd="0" presId="urn:microsoft.com/office/officeart/2005/8/layout/orgChart1"/>
    <dgm:cxn modelId="{0D7A4DC4-D9B2-4F68-9D36-6426F7E0E477}" type="presParOf" srcId="{C64CD2D1-49FE-42DF-810D-5A23B57E293F}" destId="{F1BD0A20-697C-488F-B45E-1F0728D8666B}" srcOrd="1" destOrd="0" presId="urn:microsoft.com/office/officeart/2005/8/layout/orgChart1"/>
    <dgm:cxn modelId="{FB2AA15F-6D41-49BC-8DAE-B37DB7242B74}" type="presParOf" srcId="{F1BD0A20-697C-488F-B45E-1F0728D8666B}" destId="{056504E0-3FE7-421B-90D6-B3FDCE48833F}" srcOrd="0" destOrd="0" presId="urn:microsoft.com/office/officeart/2005/8/layout/orgChart1"/>
    <dgm:cxn modelId="{B1BE9BEB-167F-4A53-8D40-DF5451024A47}" type="presParOf" srcId="{F1BD0A20-697C-488F-B45E-1F0728D8666B}" destId="{C72B4341-CF63-4822-B495-58593CA103CE}" srcOrd="1" destOrd="0" presId="urn:microsoft.com/office/officeart/2005/8/layout/orgChart1"/>
    <dgm:cxn modelId="{F68AB134-3AC4-4B39-AD26-05B55E49961A}" type="presParOf" srcId="{C72B4341-CF63-4822-B495-58593CA103CE}" destId="{84CF398F-45EB-4702-91F4-BFBC6FB87D42}" srcOrd="0" destOrd="0" presId="urn:microsoft.com/office/officeart/2005/8/layout/orgChart1"/>
    <dgm:cxn modelId="{BB943573-BAAE-4AE4-9F68-12E036F1AD72}" type="presParOf" srcId="{84CF398F-45EB-4702-91F4-BFBC6FB87D42}" destId="{8F4F9647-1565-4B22-9B2D-2EEB977D72F6}" srcOrd="0" destOrd="0" presId="urn:microsoft.com/office/officeart/2005/8/layout/orgChart1"/>
    <dgm:cxn modelId="{25CCCCFE-9127-4483-85DA-D47E41A229DF}" type="presParOf" srcId="{84CF398F-45EB-4702-91F4-BFBC6FB87D42}" destId="{85D2B78A-4753-437F-B802-2A74F5AF5449}" srcOrd="1" destOrd="0" presId="urn:microsoft.com/office/officeart/2005/8/layout/orgChart1"/>
    <dgm:cxn modelId="{0C5CDC14-A329-4C50-97C9-3F51F46EBAE2}" type="presParOf" srcId="{C72B4341-CF63-4822-B495-58593CA103CE}" destId="{52520388-BAD2-4CED-A86A-E8EDE165F886}" srcOrd="1" destOrd="0" presId="urn:microsoft.com/office/officeart/2005/8/layout/orgChart1"/>
    <dgm:cxn modelId="{8185891E-E811-497D-BDB1-844A410750AE}" type="presParOf" srcId="{C72B4341-CF63-4822-B495-58593CA103CE}" destId="{AF05018B-620E-448C-9616-07B619106E60}" srcOrd="2" destOrd="0" presId="urn:microsoft.com/office/officeart/2005/8/layout/orgChart1"/>
    <dgm:cxn modelId="{39CC17A4-A8AE-4636-984B-625C94C6C7E9}" type="presParOf" srcId="{F1BD0A20-697C-488F-B45E-1F0728D8666B}" destId="{9AA8E1A0-7048-4686-856C-365B7474F928}" srcOrd="2" destOrd="0" presId="urn:microsoft.com/office/officeart/2005/8/layout/orgChart1"/>
    <dgm:cxn modelId="{DB9E4977-C515-4833-A320-9F08327F8185}" type="presParOf" srcId="{F1BD0A20-697C-488F-B45E-1F0728D8666B}" destId="{64A4C991-F94D-43B8-81A8-16E23E6BB4B2}" srcOrd="3" destOrd="0" presId="urn:microsoft.com/office/officeart/2005/8/layout/orgChart1"/>
    <dgm:cxn modelId="{A2DBD38F-8BFB-47E5-B752-F7359D2D25F7}" type="presParOf" srcId="{64A4C991-F94D-43B8-81A8-16E23E6BB4B2}" destId="{6C83F8A2-ECA7-4428-8263-18AE049E874D}" srcOrd="0" destOrd="0" presId="urn:microsoft.com/office/officeart/2005/8/layout/orgChart1"/>
    <dgm:cxn modelId="{0F68778C-AB0D-42E4-A0F9-B93D10E5D683}" type="presParOf" srcId="{6C83F8A2-ECA7-4428-8263-18AE049E874D}" destId="{2FF71F28-890F-4029-8B41-47A79C0512B9}" srcOrd="0" destOrd="0" presId="urn:microsoft.com/office/officeart/2005/8/layout/orgChart1"/>
    <dgm:cxn modelId="{24B85634-A5A4-4D28-AE82-38D036A7DBC3}" type="presParOf" srcId="{6C83F8A2-ECA7-4428-8263-18AE049E874D}" destId="{041DDD73-0375-482E-AB27-F835FF23EAFB}" srcOrd="1" destOrd="0" presId="urn:microsoft.com/office/officeart/2005/8/layout/orgChart1"/>
    <dgm:cxn modelId="{AE8892E2-9337-47C8-8984-D6104FFDB34B}" type="presParOf" srcId="{64A4C991-F94D-43B8-81A8-16E23E6BB4B2}" destId="{1046CE54-7CD9-4F74-BC75-263EE5E02799}" srcOrd="1" destOrd="0" presId="urn:microsoft.com/office/officeart/2005/8/layout/orgChart1"/>
    <dgm:cxn modelId="{173A701D-A686-4BC7-98CA-B0F81B68FEF8}" type="presParOf" srcId="{64A4C991-F94D-43B8-81A8-16E23E6BB4B2}" destId="{A8C2BCBD-61E8-436C-9B52-821FD6423B23}" srcOrd="2" destOrd="0" presId="urn:microsoft.com/office/officeart/2005/8/layout/orgChart1"/>
    <dgm:cxn modelId="{E580F969-CB51-4410-9E73-682555EB627F}" type="presParOf" srcId="{C64CD2D1-49FE-42DF-810D-5A23B57E293F}" destId="{61600F5F-18CC-41E1-9A25-E402300F8C2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5CBF9F-A225-427A-B6D3-B7C038FC6D79}" type="doc">
      <dgm:prSet loTypeId="urn:microsoft.com/office/officeart/2008/layout/HalfCircleOrganizationChart" loCatId="hierarchy" qsTypeId="urn:microsoft.com/office/officeart/2005/8/quickstyle/3d2" qsCatId="3D" csTypeId="urn:microsoft.com/office/officeart/2005/8/colors/colorful2" csCatId="colorful" phldr="1"/>
      <dgm:spPr/>
      <dgm:t>
        <a:bodyPr/>
        <a:lstStyle/>
        <a:p>
          <a:endParaRPr lang="id-ID"/>
        </a:p>
      </dgm:t>
    </dgm:pt>
    <dgm:pt modelId="{551CFA9B-FBEC-415E-929A-4CA37CAC7A46}">
      <dgm:prSet phldrT="[Text]"/>
      <dgm:spPr/>
      <dgm:t>
        <a:bodyPr/>
        <a:lstStyle/>
        <a:p>
          <a:r>
            <a:rPr lang="id-ID" dirty="0" smtClean="0"/>
            <a:t>SEPAKAT</a:t>
          </a:r>
          <a:endParaRPr lang="id-ID" dirty="0"/>
        </a:p>
      </dgm:t>
    </dgm:pt>
    <dgm:pt modelId="{528BE007-B676-4D53-9BCE-C0241A973B74}" type="parTrans" cxnId="{08E53543-03D5-4863-9193-FA063FC1BEC0}">
      <dgm:prSet/>
      <dgm:spPr/>
      <dgm:t>
        <a:bodyPr/>
        <a:lstStyle/>
        <a:p>
          <a:endParaRPr lang="id-ID"/>
        </a:p>
      </dgm:t>
    </dgm:pt>
    <dgm:pt modelId="{4B840D45-8C85-4B00-801E-D4BECD3CD029}" type="sibTrans" cxnId="{08E53543-03D5-4863-9193-FA063FC1BEC0}">
      <dgm:prSet/>
      <dgm:spPr/>
      <dgm:t>
        <a:bodyPr/>
        <a:lstStyle/>
        <a:p>
          <a:endParaRPr lang="id-ID"/>
        </a:p>
      </dgm:t>
    </dgm:pt>
    <dgm:pt modelId="{12D6350C-6DB8-434E-B10C-EF8D1D859013}">
      <dgm:prSet phldrT="[Text]"/>
      <dgm:spPr/>
      <dgm:t>
        <a:bodyPr/>
        <a:lstStyle/>
        <a:p>
          <a:r>
            <a:rPr lang="id-ID" dirty="0" smtClean="0"/>
            <a:t>Khilaf</a:t>
          </a:r>
          <a:endParaRPr lang="id-ID" dirty="0"/>
        </a:p>
      </dgm:t>
    </dgm:pt>
    <dgm:pt modelId="{BCC3C7C3-D196-4B8E-A4AC-E0FD53098EE8}" type="parTrans" cxnId="{6D5E8662-EA80-41AE-B714-9388D37B840D}">
      <dgm:prSet/>
      <dgm:spPr/>
      <dgm:t>
        <a:bodyPr/>
        <a:lstStyle/>
        <a:p>
          <a:endParaRPr lang="id-ID"/>
        </a:p>
      </dgm:t>
    </dgm:pt>
    <dgm:pt modelId="{239C791B-199C-43BB-91A0-D4E2C19DB69F}" type="sibTrans" cxnId="{6D5E8662-EA80-41AE-B714-9388D37B840D}">
      <dgm:prSet/>
      <dgm:spPr/>
      <dgm:t>
        <a:bodyPr/>
        <a:lstStyle/>
        <a:p>
          <a:endParaRPr lang="id-ID"/>
        </a:p>
      </dgm:t>
    </dgm:pt>
    <dgm:pt modelId="{7BF544BF-B449-408E-A167-F5FE468AB7FB}">
      <dgm:prSet phldrT="[Text]"/>
      <dgm:spPr/>
      <dgm:t>
        <a:bodyPr/>
        <a:lstStyle/>
        <a:p>
          <a:r>
            <a:rPr lang="id-ID" dirty="0" smtClean="0"/>
            <a:t>Paksa</a:t>
          </a:r>
          <a:endParaRPr lang="id-ID" dirty="0"/>
        </a:p>
      </dgm:t>
    </dgm:pt>
    <dgm:pt modelId="{303A9E65-36DF-4628-889A-DEA9B2886066}" type="parTrans" cxnId="{74CB8FD2-BA83-45B8-B40A-2B82BB3F1477}">
      <dgm:prSet/>
      <dgm:spPr/>
      <dgm:t>
        <a:bodyPr/>
        <a:lstStyle/>
        <a:p>
          <a:endParaRPr lang="id-ID"/>
        </a:p>
      </dgm:t>
    </dgm:pt>
    <dgm:pt modelId="{55D26528-AB32-459D-AD62-70B70D95A2A7}" type="sibTrans" cxnId="{74CB8FD2-BA83-45B8-B40A-2B82BB3F1477}">
      <dgm:prSet/>
      <dgm:spPr/>
      <dgm:t>
        <a:bodyPr/>
        <a:lstStyle/>
        <a:p>
          <a:endParaRPr lang="id-ID"/>
        </a:p>
      </dgm:t>
    </dgm:pt>
    <dgm:pt modelId="{EDE30FE4-F9E2-4126-A44A-66139F546C53}">
      <dgm:prSet phldrT="[Text]"/>
      <dgm:spPr/>
      <dgm:t>
        <a:bodyPr/>
        <a:lstStyle/>
        <a:p>
          <a:r>
            <a:rPr lang="id-ID" dirty="0" smtClean="0"/>
            <a:t>Penipuan</a:t>
          </a:r>
          <a:endParaRPr lang="id-ID" dirty="0"/>
        </a:p>
      </dgm:t>
    </dgm:pt>
    <dgm:pt modelId="{46CA0547-2CD2-4CDB-9419-24E609D2B173}" type="parTrans" cxnId="{459CF61F-B01F-4E11-9D1F-94AF799CA180}">
      <dgm:prSet/>
      <dgm:spPr/>
      <dgm:t>
        <a:bodyPr/>
        <a:lstStyle/>
        <a:p>
          <a:endParaRPr lang="id-ID"/>
        </a:p>
      </dgm:t>
    </dgm:pt>
    <dgm:pt modelId="{AB86BB57-0A1D-4FB6-948D-E2A7625EDB90}" type="sibTrans" cxnId="{459CF61F-B01F-4E11-9D1F-94AF799CA180}">
      <dgm:prSet/>
      <dgm:spPr/>
      <dgm:t>
        <a:bodyPr/>
        <a:lstStyle/>
        <a:p>
          <a:endParaRPr lang="id-ID"/>
        </a:p>
      </dgm:t>
    </dgm:pt>
    <dgm:pt modelId="{CD310A87-43CA-45FE-9EFB-A78959444697}" type="pres">
      <dgm:prSet presAssocID="{2A5CBF9F-A225-427A-B6D3-B7C038FC6D79}" presName="Name0" presStyleCnt="0">
        <dgm:presLayoutVars>
          <dgm:orgChart val="1"/>
          <dgm:chPref val="1"/>
          <dgm:dir/>
          <dgm:animOne val="branch"/>
          <dgm:animLvl val="lvl"/>
          <dgm:resizeHandles/>
        </dgm:presLayoutVars>
      </dgm:prSet>
      <dgm:spPr/>
      <dgm:t>
        <a:bodyPr/>
        <a:lstStyle/>
        <a:p>
          <a:endParaRPr lang="id-ID"/>
        </a:p>
      </dgm:t>
    </dgm:pt>
    <dgm:pt modelId="{F25CEB64-60F0-4F6E-AFE2-B90F26A78045}" type="pres">
      <dgm:prSet presAssocID="{551CFA9B-FBEC-415E-929A-4CA37CAC7A46}" presName="hierRoot1" presStyleCnt="0">
        <dgm:presLayoutVars>
          <dgm:hierBranch val="init"/>
        </dgm:presLayoutVars>
      </dgm:prSet>
      <dgm:spPr/>
    </dgm:pt>
    <dgm:pt modelId="{1B31A07A-94C1-48CE-94B0-177F8C62CFC0}" type="pres">
      <dgm:prSet presAssocID="{551CFA9B-FBEC-415E-929A-4CA37CAC7A46}" presName="rootComposite1" presStyleCnt="0"/>
      <dgm:spPr/>
    </dgm:pt>
    <dgm:pt modelId="{4000FC3C-221B-4BF8-B9EA-9861343AD2C7}" type="pres">
      <dgm:prSet presAssocID="{551CFA9B-FBEC-415E-929A-4CA37CAC7A46}" presName="rootText1" presStyleLbl="alignAcc1" presStyleIdx="0" presStyleCnt="0">
        <dgm:presLayoutVars>
          <dgm:chPref val="3"/>
        </dgm:presLayoutVars>
      </dgm:prSet>
      <dgm:spPr/>
      <dgm:t>
        <a:bodyPr/>
        <a:lstStyle/>
        <a:p>
          <a:endParaRPr lang="id-ID"/>
        </a:p>
      </dgm:t>
    </dgm:pt>
    <dgm:pt modelId="{D5068588-4777-47E7-8AF7-F2E93F3CA9D5}" type="pres">
      <dgm:prSet presAssocID="{551CFA9B-FBEC-415E-929A-4CA37CAC7A46}" presName="topArc1" presStyleLbl="parChTrans1D1" presStyleIdx="0" presStyleCnt="8"/>
      <dgm:spPr/>
    </dgm:pt>
    <dgm:pt modelId="{40347045-5A6B-41C4-88EA-B4747A556AF6}" type="pres">
      <dgm:prSet presAssocID="{551CFA9B-FBEC-415E-929A-4CA37CAC7A46}" presName="bottomArc1" presStyleLbl="parChTrans1D1" presStyleIdx="1" presStyleCnt="8"/>
      <dgm:spPr/>
    </dgm:pt>
    <dgm:pt modelId="{A769DFB8-11B0-4E1E-83D6-FA39B0F78B36}" type="pres">
      <dgm:prSet presAssocID="{551CFA9B-FBEC-415E-929A-4CA37CAC7A46}" presName="topConnNode1" presStyleLbl="node1" presStyleIdx="0" presStyleCnt="0"/>
      <dgm:spPr/>
      <dgm:t>
        <a:bodyPr/>
        <a:lstStyle/>
        <a:p>
          <a:endParaRPr lang="id-ID"/>
        </a:p>
      </dgm:t>
    </dgm:pt>
    <dgm:pt modelId="{DA05061C-D941-4561-B252-1B20C2DFC3AC}" type="pres">
      <dgm:prSet presAssocID="{551CFA9B-FBEC-415E-929A-4CA37CAC7A46}" presName="hierChild2" presStyleCnt="0"/>
      <dgm:spPr/>
    </dgm:pt>
    <dgm:pt modelId="{573D5524-359D-4BCC-A2FB-6130B3B888EF}" type="pres">
      <dgm:prSet presAssocID="{BCC3C7C3-D196-4B8E-A4AC-E0FD53098EE8}" presName="Name28" presStyleLbl="parChTrans1D2" presStyleIdx="0" presStyleCnt="3"/>
      <dgm:spPr/>
      <dgm:t>
        <a:bodyPr/>
        <a:lstStyle/>
        <a:p>
          <a:endParaRPr lang="id-ID"/>
        </a:p>
      </dgm:t>
    </dgm:pt>
    <dgm:pt modelId="{D21B56BB-38F8-4187-A2AE-391A3295A2EE}" type="pres">
      <dgm:prSet presAssocID="{12D6350C-6DB8-434E-B10C-EF8D1D859013}" presName="hierRoot2" presStyleCnt="0">
        <dgm:presLayoutVars>
          <dgm:hierBranch val="init"/>
        </dgm:presLayoutVars>
      </dgm:prSet>
      <dgm:spPr/>
    </dgm:pt>
    <dgm:pt modelId="{7FBF772A-93CC-4B77-AFEF-9D666C7D055C}" type="pres">
      <dgm:prSet presAssocID="{12D6350C-6DB8-434E-B10C-EF8D1D859013}" presName="rootComposite2" presStyleCnt="0"/>
      <dgm:spPr/>
    </dgm:pt>
    <dgm:pt modelId="{8603E54D-7C78-4ED4-AF69-E87F0B204BBB}" type="pres">
      <dgm:prSet presAssocID="{12D6350C-6DB8-434E-B10C-EF8D1D859013}" presName="rootText2" presStyleLbl="alignAcc1" presStyleIdx="0" presStyleCnt="0">
        <dgm:presLayoutVars>
          <dgm:chPref val="3"/>
        </dgm:presLayoutVars>
      </dgm:prSet>
      <dgm:spPr/>
      <dgm:t>
        <a:bodyPr/>
        <a:lstStyle/>
        <a:p>
          <a:endParaRPr lang="id-ID"/>
        </a:p>
      </dgm:t>
    </dgm:pt>
    <dgm:pt modelId="{FD3C55E3-C577-4AB0-8961-73AFE640B19F}" type="pres">
      <dgm:prSet presAssocID="{12D6350C-6DB8-434E-B10C-EF8D1D859013}" presName="topArc2" presStyleLbl="parChTrans1D1" presStyleIdx="2" presStyleCnt="8"/>
      <dgm:spPr/>
    </dgm:pt>
    <dgm:pt modelId="{0A0DDDC0-F306-4AB5-A683-8B8C6F730D89}" type="pres">
      <dgm:prSet presAssocID="{12D6350C-6DB8-434E-B10C-EF8D1D859013}" presName="bottomArc2" presStyleLbl="parChTrans1D1" presStyleIdx="3" presStyleCnt="8"/>
      <dgm:spPr/>
    </dgm:pt>
    <dgm:pt modelId="{35AAED73-9C86-4D0D-9B36-63D610E3A95F}" type="pres">
      <dgm:prSet presAssocID="{12D6350C-6DB8-434E-B10C-EF8D1D859013}" presName="topConnNode2" presStyleLbl="node2" presStyleIdx="0" presStyleCnt="0"/>
      <dgm:spPr/>
      <dgm:t>
        <a:bodyPr/>
        <a:lstStyle/>
        <a:p>
          <a:endParaRPr lang="id-ID"/>
        </a:p>
      </dgm:t>
    </dgm:pt>
    <dgm:pt modelId="{DFBB8D25-B7EE-4794-BDF4-C07C0510E37A}" type="pres">
      <dgm:prSet presAssocID="{12D6350C-6DB8-434E-B10C-EF8D1D859013}" presName="hierChild4" presStyleCnt="0"/>
      <dgm:spPr/>
    </dgm:pt>
    <dgm:pt modelId="{592FEF70-BAA2-478D-A62C-8632D4791F3E}" type="pres">
      <dgm:prSet presAssocID="{12D6350C-6DB8-434E-B10C-EF8D1D859013}" presName="hierChild5" presStyleCnt="0"/>
      <dgm:spPr/>
    </dgm:pt>
    <dgm:pt modelId="{60A2522C-D9B3-4F8C-91ED-00F0BFDC8714}" type="pres">
      <dgm:prSet presAssocID="{303A9E65-36DF-4628-889A-DEA9B2886066}" presName="Name28" presStyleLbl="parChTrans1D2" presStyleIdx="1" presStyleCnt="3"/>
      <dgm:spPr/>
      <dgm:t>
        <a:bodyPr/>
        <a:lstStyle/>
        <a:p>
          <a:endParaRPr lang="id-ID"/>
        </a:p>
      </dgm:t>
    </dgm:pt>
    <dgm:pt modelId="{90078F5A-6C05-450F-A221-42C06AB1C93D}" type="pres">
      <dgm:prSet presAssocID="{7BF544BF-B449-408E-A167-F5FE468AB7FB}" presName="hierRoot2" presStyleCnt="0">
        <dgm:presLayoutVars>
          <dgm:hierBranch val="init"/>
        </dgm:presLayoutVars>
      </dgm:prSet>
      <dgm:spPr/>
    </dgm:pt>
    <dgm:pt modelId="{92A72D86-8120-4364-A7CD-98B2D31C1D5B}" type="pres">
      <dgm:prSet presAssocID="{7BF544BF-B449-408E-A167-F5FE468AB7FB}" presName="rootComposite2" presStyleCnt="0"/>
      <dgm:spPr/>
    </dgm:pt>
    <dgm:pt modelId="{96C79524-65F8-43C7-852A-177D990922D4}" type="pres">
      <dgm:prSet presAssocID="{7BF544BF-B449-408E-A167-F5FE468AB7FB}" presName="rootText2" presStyleLbl="alignAcc1" presStyleIdx="0" presStyleCnt="0">
        <dgm:presLayoutVars>
          <dgm:chPref val="3"/>
        </dgm:presLayoutVars>
      </dgm:prSet>
      <dgm:spPr/>
      <dgm:t>
        <a:bodyPr/>
        <a:lstStyle/>
        <a:p>
          <a:endParaRPr lang="id-ID"/>
        </a:p>
      </dgm:t>
    </dgm:pt>
    <dgm:pt modelId="{3AEFA70B-4DC4-4E07-AF5F-E940FBF3FBF0}" type="pres">
      <dgm:prSet presAssocID="{7BF544BF-B449-408E-A167-F5FE468AB7FB}" presName="topArc2" presStyleLbl="parChTrans1D1" presStyleIdx="4" presStyleCnt="8"/>
      <dgm:spPr/>
    </dgm:pt>
    <dgm:pt modelId="{FC925C2F-4352-4C77-8DD7-ACD5E57FF9EA}" type="pres">
      <dgm:prSet presAssocID="{7BF544BF-B449-408E-A167-F5FE468AB7FB}" presName="bottomArc2" presStyleLbl="parChTrans1D1" presStyleIdx="5" presStyleCnt="8"/>
      <dgm:spPr/>
    </dgm:pt>
    <dgm:pt modelId="{B195AF41-2B7D-4473-A485-0AD16FC60E3B}" type="pres">
      <dgm:prSet presAssocID="{7BF544BF-B449-408E-A167-F5FE468AB7FB}" presName="topConnNode2" presStyleLbl="node2" presStyleIdx="0" presStyleCnt="0"/>
      <dgm:spPr/>
      <dgm:t>
        <a:bodyPr/>
        <a:lstStyle/>
        <a:p>
          <a:endParaRPr lang="id-ID"/>
        </a:p>
      </dgm:t>
    </dgm:pt>
    <dgm:pt modelId="{D3A38833-6109-423F-950C-C6A5BAA3DC7C}" type="pres">
      <dgm:prSet presAssocID="{7BF544BF-B449-408E-A167-F5FE468AB7FB}" presName="hierChild4" presStyleCnt="0"/>
      <dgm:spPr/>
    </dgm:pt>
    <dgm:pt modelId="{0A6779B3-2119-4D2F-95A6-C5209D1AD832}" type="pres">
      <dgm:prSet presAssocID="{7BF544BF-B449-408E-A167-F5FE468AB7FB}" presName="hierChild5" presStyleCnt="0"/>
      <dgm:spPr/>
    </dgm:pt>
    <dgm:pt modelId="{9CA2407E-0A6D-4557-8B96-E0ACA15C4A17}" type="pres">
      <dgm:prSet presAssocID="{46CA0547-2CD2-4CDB-9419-24E609D2B173}" presName="Name28" presStyleLbl="parChTrans1D2" presStyleIdx="2" presStyleCnt="3"/>
      <dgm:spPr/>
      <dgm:t>
        <a:bodyPr/>
        <a:lstStyle/>
        <a:p>
          <a:endParaRPr lang="id-ID"/>
        </a:p>
      </dgm:t>
    </dgm:pt>
    <dgm:pt modelId="{3CF0601E-42AE-448B-BFC4-2F06B7876FC6}" type="pres">
      <dgm:prSet presAssocID="{EDE30FE4-F9E2-4126-A44A-66139F546C53}" presName="hierRoot2" presStyleCnt="0">
        <dgm:presLayoutVars>
          <dgm:hierBranch val="init"/>
        </dgm:presLayoutVars>
      </dgm:prSet>
      <dgm:spPr/>
    </dgm:pt>
    <dgm:pt modelId="{7476FE00-8647-4D6E-B049-3186534C8BF8}" type="pres">
      <dgm:prSet presAssocID="{EDE30FE4-F9E2-4126-A44A-66139F546C53}" presName="rootComposite2" presStyleCnt="0"/>
      <dgm:spPr/>
    </dgm:pt>
    <dgm:pt modelId="{7C47F7FA-798B-4940-AB58-A2836A02975F}" type="pres">
      <dgm:prSet presAssocID="{EDE30FE4-F9E2-4126-A44A-66139F546C53}" presName="rootText2" presStyleLbl="alignAcc1" presStyleIdx="0" presStyleCnt="0">
        <dgm:presLayoutVars>
          <dgm:chPref val="3"/>
        </dgm:presLayoutVars>
      </dgm:prSet>
      <dgm:spPr/>
      <dgm:t>
        <a:bodyPr/>
        <a:lstStyle/>
        <a:p>
          <a:endParaRPr lang="id-ID"/>
        </a:p>
      </dgm:t>
    </dgm:pt>
    <dgm:pt modelId="{69B280B3-F58B-4252-B3A9-F107DF588AD6}" type="pres">
      <dgm:prSet presAssocID="{EDE30FE4-F9E2-4126-A44A-66139F546C53}" presName="topArc2" presStyleLbl="parChTrans1D1" presStyleIdx="6" presStyleCnt="8"/>
      <dgm:spPr/>
    </dgm:pt>
    <dgm:pt modelId="{0C619D60-B565-41B0-A43E-BAAE5261546F}" type="pres">
      <dgm:prSet presAssocID="{EDE30FE4-F9E2-4126-A44A-66139F546C53}" presName="bottomArc2" presStyleLbl="parChTrans1D1" presStyleIdx="7" presStyleCnt="8"/>
      <dgm:spPr/>
    </dgm:pt>
    <dgm:pt modelId="{101638D0-AAED-4E13-9828-22BD30DF89D7}" type="pres">
      <dgm:prSet presAssocID="{EDE30FE4-F9E2-4126-A44A-66139F546C53}" presName="topConnNode2" presStyleLbl="node2" presStyleIdx="0" presStyleCnt="0"/>
      <dgm:spPr/>
      <dgm:t>
        <a:bodyPr/>
        <a:lstStyle/>
        <a:p>
          <a:endParaRPr lang="id-ID"/>
        </a:p>
      </dgm:t>
    </dgm:pt>
    <dgm:pt modelId="{CA1C15DC-D840-45EC-9F77-69C6D647E10B}" type="pres">
      <dgm:prSet presAssocID="{EDE30FE4-F9E2-4126-A44A-66139F546C53}" presName="hierChild4" presStyleCnt="0"/>
      <dgm:spPr/>
    </dgm:pt>
    <dgm:pt modelId="{3336A45C-2C5C-497F-8CF3-9F356533C212}" type="pres">
      <dgm:prSet presAssocID="{EDE30FE4-F9E2-4126-A44A-66139F546C53}" presName="hierChild5" presStyleCnt="0"/>
      <dgm:spPr/>
    </dgm:pt>
    <dgm:pt modelId="{5A8D5822-9092-46C0-882C-B53C2DACCBEF}" type="pres">
      <dgm:prSet presAssocID="{551CFA9B-FBEC-415E-929A-4CA37CAC7A46}" presName="hierChild3" presStyleCnt="0"/>
      <dgm:spPr/>
    </dgm:pt>
  </dgm:ptLst>
  <dgm:cxnLst>
    <dgm:cxn modelId="{2E4DF583-E2C6-4B10-8E12-127726E5111A}" type="presOf" srcId="{12D6350C-6DB8-434E-B10C-EF8D1D859013}" destId="{35AAED73-9C86-4D0D-9B36-63D610E3A95F}" srcOrd="1" destOrd="0" presId="urn:microsoft.com/office/officeart/2008/layout/HalfCircleOrganizationChart"/>
    <dgm:cxn modelId="{653EC221-A0BC-41A2-88C4-A76D6A9A7A42}" type="presOf" srcId="{46CA0547-2CD2-4CDB-9419-24E609D2B173}" destId="{9CA2407E-0A6D-4557-8B96-E0ACA15C4A17}" srcOrd="0" destOrd="0" presId="urn:microsoft.com/office/officeart/2008/layout/HalfCircleOrganizationChart"/>
    <dgm:cxn modelId="{08E53543-03D5-4863-9193-FA063FC1BEC0}" srcId="{2A5CBF9F-A225-427A-B6D3-B7C038FC6D79}" destId="{551CFA9B-FBEC-415E-929A-4CA37CAC7A46}" srcOrd="0" destOrd="0" parTransId="{528BE007-B676-4D53-9BCE-C0241A973B74}" sibTransId="{4B840D45-8C85-4B00-801E-D4BECD3CD029}"/>
    <dgm:cxn modelId="{C37619CC-247B-4613-8327-496EC1037627}" type="presOf" srcId="{12D6350C-6DB8-434E-B10C-EF8D1D859013}" destId="{8603E54D-7C78-4ED4-AF69-E87F0B204BBB}" srcOrd="0" destOrd="0" presId="urn:microsoft.com/office/officeart/2008/layout/HalfCircleOrganizationChart"/>
    <dgm:cxn modelId="{DC418062-F98D-46BE-BEEC-E66CA2CB3C78}" type="presOf" srcId="{7BF544BF-B449-408E-A167-F5FE468AB7FB}" destId="{B195AF41-2B7D-4473-A485-0AD16FC60E3B}" srcOrd="1" destOrd="0" presId="urn:microsoft.com/office/officeart/2008/layout/HalfCircleOrganizationChart"/>
    <dgm:cxn modelId="{459CF61F-B01F-4E11-9D1F-94AF799CA180}" srcId="{551CFA9B-FBEC-415E-929A-4CA37CAC7A46}" destId="{EDE30FE4-F9E2-4126-A44A-66139F546C53}" srcOrd="2" destOrd="0" parTransId="{46CA0547-2CD2-4CDB-9419-24E609D2B173}" sibTransId="{AB86BB57-0A1D-4FB6-948D-E2A7625EDB90}"/>
    <dgm:cxn modelId="{9EFF3EDB-26C5-4666-8ABF-361D77D6038C}" type="presOf" srcId="{EDE30FE4-F9E2-4126-A44A-66139F546C53}" destId="{101638D0-AAED-4E13-9828-22BD30DF89D7}" srcOrd="1" destOrd="0" presId="urn:microsoft.com/office/officeart/2008/layout/HalfCircleOrganizationChart"/>
    <dgm:cxn modelId="{282CC883-E289-4506-A893-69DCBE6ABE6E}" type="presOf" srcId="{EDE30FE4-F9E2-4126-A44A-66139F546C53}" destId="{7C47F7FA-798B-4940-AB58-A2836A02975F}" srcOrd="0" destOrd="0" presId="urn:microsoft.com/office/officeart/2008/layout/HalfCircleOrganizationChart"/>
    <dgm:cxn modelId="{6D5E8662-EA80-41AE-B714-9388D37B840D}" srcId="{551CFA9B-FBEC-415E-929A-4CA37CAC7A46}" destId="{12D6350C-6DB8-434E-B10C-EF8D1D859013}" srcOrd="0" destOrd="0" parTransId="{BCC3C7C3-D196-4B8E-A4AC-E0FD53098EE8}" sibTransId="{239C791B-199C-43BB-91A0-D4E2C19DB69F}"/>
    <dgm:cxn modelId="{7B6C7576-D7B9-46B5-9D62-5AE4D8BEDA98}" type="presOf" srcId="{303A9E65-36DF-4628-889A-DEA9B2886066}" destId="{60A2522C-D9B3-4F8C-91ED-00F0BFDC8714}" srcOrd="0" destOrd="0" presId="urn:microsoft.com/office/officeart/2008/layout/HalfCircleOrganizationChart"/>
    <dgm:cxn modelId="{D67DBB0F-2AF5-4711-94D4-9BFCDDE3D2E3}" type="presOf" srcId="{551CFA9B-FBEC-415E-929A-4CA37CAC7A46}" destId="{4000FC3C-221B-4BF8-B9EA-9861343AD2C7}" srcOrd="0" destOrd="0" presId="urn:microsoft.com/office/officeart/2008/layout/HalfCircleOrganizationChart"/>
    <dgm:cxn modelId="{3B8FF590-CAD8-4338-BF07-D1231A9B347D}" type="presOf" srcId="{BCC3C7C3-D196-4B8E-A4AC-E0FD53098EE8}" destId="{573D5524-359D-4BCC-A2FB-6130B3B888EF}" srcOrd="0" destOrd="0" presId="urn:microsoft.com/office/officeart/2008/layout/HalfCircleOrganizationChart"/>
    <dgm:cxn modelId="{2CC2A52A-2704-4DD5-82D0-EC520AECCAA3}" type="presOf" srcId="{551CFA9B-FBEC-415E-929A-4CA37CAC7A46}" destId="{A769DFB8-11B0-4E1E-83D6-FA39B0F78B36}" srcOrd="1" destOrd="0" presId="urn:microsoft.com/office/officeart/2008/layout/HalfCircleOrganizationChart"/>
    <dgm:cxn modelId="{44D00F68-5FB4-40A7-A7EA-B018489A449F}" type="presOf" srcId="{2A5CBF9F-A225-427A-B6D3-B7C038FC6D79}" destId="{CD310A87-43CA-45FE-9EFB-A78959444697}" srcOrd="0" destOrd="0" presId="urn:microsoft.com/office/officeart/2008/layout/HalfCircleOrganizationChart"/>
    <dgm:cxn modelId="{5B232BD8-8892-431E-8A07-091F071561C0}" type="presOf" srcId="{7BF544BF-B449-408E-A167-F5FE468AB7FB}" destId="{96C79524-65F8-43C7-852A-177D990922D4}" srcOrd="0" destOrd="0" presId="urn:microsoft.com/office/officeart/2008/layout/HalfCircleOrganizationChart"/>
    <dgm:cxn modelId="{74CB8FD2-BA83-45B8-B40A-2B82BB3F1477}" srcId="{551CFA9B-FBEC-415E-929A-4CA37CAC7A46}" destId="{7BF544BF-B449-408E-A167-F5FE468AB7FB}" srcOrd="1" destOrd="0" parTransId="{303A9E65-36DF-4628-889A-DEA9B2886066}" sibTransId="{55D26528-AB32-459D-AD62-70B70D95A2A7}"/>
    <dgm:cxn modelId="{F2F81E1B-D6AE-4E7B-90DF-5B4438C73464}" type="presParOf" srcId="{CD310A87-43CA-45FE-9EFB-A78959444697}" destId="{F25CEB64-60F0-4F6E-AFE2-B90F26A78045}" srcOrd="0" destOrd="0" presId="urn:microsoft.com/office/officeart/2008/layout/HalfCircleOrganizationChart"/>
    <dgm:cxn modelId="{7C66C55B-043C-41CC-A836-C7F48CB0C0F1}" type="presParOf" srcId="{F25CEB64-60F0-4F6E-AFE2-B90F26A78045}" destId="{1B31A07A-94C1-48CE-94B0-177F8C62CFC0}" srcOrd="0" destOrd="0" presId="urn:microsoft.com/office/officeart/2008/layout/HalfCircleOrganizationChart"/>
    <dgm:cxn modelId="{78E143E1-E931-40DC-83B8-C3C6966A7F31}" type="presParOf" srcId="{1B31A07A-94C1-48CE-94B0-177F8C62CFC0}" destId="{4000FC3C-221B-4BF8-B9EA-9861343AD2C7}" srcOrd="0" destOrd="0" presId="urn:microsoft.com/office/officeart/2008/layout/HalfCircleOrganizationChart"/>
    <dgm:cxn modelId="{77AE9843-110A-4027-8F9A-2BFF673947E4}" type="presParOf" srcId="{1B31A07A-94C1-48CE-94B0-177F8C62CFC0}" destId="{D5068588-4777-47E7-8AF7-F2E93F3CA9D5}" srcOrd="1" destOrd="0" presId="urn:microsoft.com/office/officeart/2008/layout/HalfCircleOrganizationChart"/>
    <dgm:cxn modelId="{F7269EE0-3356-4ECD-9F9B-C914CB372562}" type="presParOf" srcId="{1B31A07A-94C1-48CE-94B0-177F8C62CFC0}" destId="{40347045-5A6B-41C4-88EA-B4747A556AF6}" srcOrd="2" destOrd="0" presId="urn:microsoft.com/office/officeart/2008/layout/HalfCircleOrganizationChart"/>
    <dgm:cxn modelId="{04F2C0C6-B65B-4CAC-A40A-B4D4029A040D}" type="presParOf" srcId="{1B31A07A-94C1-48CE-94B0-177F8C62CFC0}" destId="{A769DFB8-11B0-4E1E-83D6-FA39B0F78B36}" srcOrd="3" destOrd="0" presId="urn:microsoft.com/office/officeart/2008/layout/HalfCircleOrganizationChart"/>
    <dgm:cxn modelId="{C7739C61-F1D0-4E12-9813-4758EF10F009}" type="presParOf" srcId="{F25CEB64-60F0-4F6E-AFE2-B90F26A78045}" destId="{DA05061C-D941-4561-B252-1B20C2DFC3AC}" srcOrd="1" destOrd="0" presId="urn:microsoft.com/office/officeart/2008/layout/HalfCircleOrganizationChart"/>
    <dgm:cxn modelId="{C7DEDDF8-14CF-4B64-A84F-C54D56EEEE52}" type="presParOf" srcId="{DA05061C-D941-4561-B252-1B20C2DFC3AC}" destId="{573D5524-359D-4BCC-A2FB-6130B3B888EF}" srcOrd="0" destOrd="0" presId="urn:microsoft.com/office/officeart/2008/layout/HalfCircleOrganizationChart"/>
    <dgm:cxn modelId="{15334B80-900A-4956-9F98-FFDE931DCBE6}" type="presParOf" srcId="{DA05061C-D941-4561-B252-1B20C2DFC3AC}" destId="{D21B56BB-38F8-4187-A2AE-391A3295A2EE}" srcOrd="1" destOrd="0" presId="urn:microsoft.com/office/officeart/2008/layout/HalfCircleOrganizationChart"/>
    <dgm:cxn modelId="{D0096E9E-5F26-42EE-B756-0383CF6D0FD6}" type="presParOf" srcId="{D21B56BB-38F8-4187-A2AE-391A3295A2EE}" destId="{7FBF772A-93CC-4B77-AFEF-9D666C7D055C}" srcOrd="0" destOrd="0" presId="urn:microsoft.com/office/officeart/2008/layout/HalfCircleOrganizationChart"/>
    <dgm:cxn modelId="{0037D054-E14C-4ACC-BDA7-BCCD7DD79C39}" type="presParOf" srcId="{7FBF772A-93CC-4B77-AFEF-9D666C7D055C}" destId="{8603E54D-7C78-4ED4-AF69-E87F0B204BBB}" srcOrd="0" destOrd="0" presId="urn:microsoft.com/office/officeart/2008/layout/HalfCircleOrganizationChart"/>
    <dgm:cxn modelId="{D39D9B3A-2D9F-492D-86E9-028EC3949058}" type="presParOf" srcId="{7FBF772A-93CC-4B77-AFEF-9D666C7D055C}" destId="{FD3C55E3-C577-4AB0-8961-73AFE640B19F}" srcOrd="1" destOrd="0" presId="urn:microsoft.com/office/officeart/2008/layout/HalfCircleOrganizationChart"/>
    <dgm:cxn modelId="{15B4FACF-B33F-46A3-9D9C-60A5810180D6}" type="presParOf" srcId="{7FBF772A-93CC-4B77-AFEF-9D666C7D055C}" destId="{0A0DDDC0-F306-4AB5-A683-8B8C6F730D89}" srcOrd="2" destOrd="0" presId="urn:microsoft.com/office/officeart/2008/layout/HalfCircleOrganizationChart"/>
    <dgm:cxn modelId="{BDA5516D-D38B-48D9-BF75-FE86BA8C2F5E}" type="presParOf" srcId="{7FBF772A-93CC-4B77-AFEF-9D666C7D055C}" destId="{35AAED73-9C86-4D0D-9B36-63D610E3A95F}" srcOrd="3" destOrd="0" presId="urn:microsoft.com/office/officeart/2008/layout/HalfCircleOrganizationChart"/>
    <dgm:cxn modelId="{08C2708A-DB1F-4197-98C9-F4D4A8DD1C22}" type="presParOf" srcId="{D21B56BB-38F8-4187-A2AE-391A3295A2EE}" destId="{DFBB8D25-B7EE-4794-BDF4-C07C0510E37A}" srcOrd="1" destOrd="0" presId="urn:microsoft.com/office/officeart/2008/layout/HalfCircleOrganizationChart"/>
    <dgm:cxn modelId="{8268188D-16B5-46A7-A100-766BF0904E84}" type="presParOf" srcId="{D21B56BB-38F8-4187-A2AE-391A3295A2EE}" destId="{592FEF70-BAA2-478D-A62C-8632D4791F3E}" srcOrd="2" destOrd="0" presId="urn:microsoft.com/office/officeart/2008/layout/HalfCircleOrganizationChart"/>
    <dgm:cxn modelId="{9AAA9111-E863-4C2F-84FE-A1C86AA610BE}" type="presParOf" srcId="{DA05061C-D941-4561-B252-1B20C2DFC3AC}" destId="{60A2522C-D9B3-4F8C-91ED-00F0BFDC8714}" srcOrd="2" destOrd="0" presId="urn:microsoft.com/office/officeart/2008/layout/HalfCircleOrganizationChart"/>
    <dgm:cxn modelId="{E37CC9FE-60BF-4230-88C2-FED5A65BC7A1}" type="presParOf" srcId="{DA05061C-D941-4561-B252-1B20C2DFC3AC}" destId="{90078F5A-6C05-450F-A221-42C06AB1C93D}" srcOrd="3" destOrd="0" presId="urn:microsoft.com/office/officeart/2008/layout/HalfCircleOrganizationChart"/>
    <dgm:cxn modelId="{F33E3B74-19F9-4A9F-9056-FF30E75DEE74}" type="presParOf" srcId="{90078F5A-6C05-450F-A221-42C06AB1C93D}" destId="{92A72D86-8120-4364-A7CD-98B2D31C1D5B}" srcOrd="0" destOrd="0" presId="urn:microsoft.com/office/officeart/2008/layout/HalfCircleOrganizationChart"/>
    <dgm:cxn modelId="{024F1227-8450-42AD-B6DF-3BB8EE82B257}" type="presParOf" srcId="{92A72D86-8120-4364-A7CD-98B2D31C1D5B}" destId="{96C79524-65F8-43C7-852A-177D990922D4}" srcOrd="0" destOrd="0" presId="urn:microsoft.com/office/officeart/2008/layout/HalfCircleOrganizationChart"/>
    <dgm:cxn modelId="{DDF854E6-BC7C-425E-A102-E47689159AA2}" type="presParOf" srcId="{92A72D86-8120-4364-A7CD-98B2D31C1D5B}" destId="{3AEFA70B-4DC4-4E07-AF5F-E940FBF3FBF0}" srcOrd="1" destOrd="0" presId="urn:microsoft.com/office/officeart/2008/layout/HalfCircleOrganizationChart"/>
    <dgm:cxn modelId="{B553D488-6AC3-4F8B-B1F9-767FEC5A1623}" type="presParOf" srcId="{92A72D86-8120-4364-A7CD-98B2D31C1D5B}" destId="{FC925C2F-4352-4C77-8DD7-ACD5E57FF9EA}" srcOrd="2" destOrd="0" presId="urn:microsoft.com/office/officeart/2008/layout/HalfCircleOrganizationChart"/>
    <dgm:cxn modelId="{71F42BC8-7EA1-475F-BDE5-84F07E48DA25}" type="presParOf" srcId="{92A72D86-8120-4364-A7CD-98B2D31C1D5B}" destId="{B195AF41-2B7D-4473-A485-0AD16FC60E3B}" srcOrd="3" destOrd="0" presId="urn:microsoft.com/office/officeart/2008/layout/HalfCircleOrganizationChart"/>
    <dgm:cxn modelId="{F7F5237C-1B21-407D-A08F-F3608DF4EA16}" type="presParOf" srcId="{90078F5A-6C05-450F-A221-42C06AB1C93D}" destId="{D3A38833-6109-423F-950C-C6A5BAA3DC7C}" srcOrd="1" destOrd="0" presId="urn:microsoft.com/office/officeart/2008/layout/HalfCircleOrganizationChart"/>
    <dgm:cxn modelId="{949E0835-F861-418B-A225-111B2A1D0DAD}" type="presParOf" srcId="{90078F5A-6C05-450F-A221-42C06AB1C93D}" destId="{0A6779B3-2119-4D2F-95A6-C5209D1AD832}" srcOrd="2" destOrd="0" presId="urn:microsoft.com/office/officeart/2008/layout/HalfCircleOrganizationChart"/>
    <dgm:cxn modelId="{34516D5E-442A-4AC8-866B-0CD2DA5672D6}" type="presParOf" srcId="{DA05061C-D941-4561-B252-1B20C2DFC3AC}" destId="{9CA2407E-0A6D-4557-8B96-E0ACA15C4A17}" srcOrd="4" destOrd="0" presId="urn:microsoft.com/office/officeart/2008/layout/HalfCircleOrganizationChart"/>
    <dgm:cxn modelId="{9D95D56A-EAE1-45FB-A614-99C9341A102F}" type="presParOf" srcId="{DA05061C-D941-4561-B252-1B20C2DFC3AC}" destId="{3CF0601E-42AE-448B-BFC4-2F06B7876FC6}" srcOrd="5" destOrd="0" presId="urn:microsoft.com/office/officeart/2008/layout/HalfCircleOrganizationChart"/>
    <dgm:cxn modelId="{6243F776-5273-4A9C-9A56-BC0197784064}" type="presParOf" srcId="{3CF0601E-42AE-448B-BFC4-2F06B7876FC6}" destId="{7476FE00-8647-4D6E-B049-3186534C8BF8}" srcOrd="0" destOrd="0" presId="urn:microsoft.com/office/officeart/2008/layout/HalfCircleOrganizationChart"/>
    <dgm:cxn modelId="{45AD695D-3E93-46FD-8424-9A61E1C8F3CE}" type="presParOf" srcId="{7476FE00-8647-4D6E-B049-3186534C8BF8}" destId="{7C47F7FA-798B-4940-AB58-A2836A02975F}" srcOrd="0" destOrd="0" presId="urn:microsoft.com/office/officeart/2008/layout/HalfCircleOrganizationChart"/>
    <dgm:cxn modelId="{8C2F6119-AFE3-4D08-A4D4-27A853F90936}" type="presParOf" srcId="{7476FE00-8647-4D6E-B049-3186534C8BF8}" destId="{69B280B3-F58B-4252-B3A9-F107DF588AD6}" srcOrd="1" destOrd="0" presId="urn:microsoft.com/office/officeart/2008/layout/HalfCircleOrganizationChart"/>
    <dgm:cxn modelId="{2C800333-3E48-4786-A6F3-24A73BCDD8F6}" type="presParOf" srcId="{7476FE00-8647-4D6E-B049-3186534C8BF8}" destId="{0C619D60-B565-41B0-A43E-BAAE5261546F}" srcOrd="2" destOrd="0" presId="urn:microsoft.com/office/officeart/2008/layout/HalfCircleOrganizationChart"/>
    <dgm:cxn modelId="{5446BAAA-D7B9-4F6D-920F-0B38B7103ABE}" type="presParOf" srcId="{7476FE00-8647-4D6E-B049-3186534C8BF8}" destId="{101638D0-AAED-4E13-9828-22BD30DF89D7}" srcOrd="3" destOrd="0" presId="urn:microsoft.com/office/officeart/2008/layout/HalfCircleOrganizationChart"/>
    <dgm:cxn modelId="{EDD731CD-78D9-4CE9-98A8-EA2635684E37}" type="presParOf" srcId="{3CF0601E-42AE-448B-BFC4-2F06B7876FC6}" destId="{CA1C15DC-D840-45EC-9F77-69C6D647E10B}" srcOrd="1" destOrd="0" presId="urn:microsoft.com/office/officeart/2008/layout/HalfCircleOrganizationChart"/>
    <dgm:cxn modelId="{6E076FA6-9F99-495A-A2E7-750EF52838EB}" type="presParOf" srcId="{3CF0601E-42AE-448B-BFC4-2F06B7876FC6}" destId="{3336A45C-2C5C-497F-8CF3-9F356533C212}" srcOrd="2" destOrd="0" presId="urn:microsoft.com/office/officeart/2008/layout/HalfCircleOrganizationChart"/>
    <dgm:cxn modelId="{EBA07974-2FE4-492F-BFDB-D45DC32B52AE}" type="presParOf" srcId="{F25CEB64-60F0-4F6E-AFE2-B90F26A78045}" destId="{5A8D5822-9092-46C0-882C-B53C2DACCBEF}"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02DF7-0E86-4B90-97A1-5109F5184C3D}">
      <dsp:nvSpPr>
        <dsp:cNvPr id="0" name=""/>
        <dsp:cNvSpPr/>
      </dsp:nvSpPr>
      <dsp:spPr>
        <a:xfrm>
          <a:off x="3153350" y="1184680"/>
          <a:ext cx="1725662" cy="598990"/>
        </a:xfrm>
        <a:custGeom>
          <a:avLst/>
          <a:gdLst/>
          <a:ahLst/>
          <a:cxnLst/>
          <a:rect l="0" t="0" r="0" b="0"/>
          <a:pathLst>
            <a:path>
              <a:moveTo>
                <a:pt x="0" y="0"/>
              </a:moveTo>
              <a:lnTo>
                <a:pt x="0" y="299495"/>
              </a:lnTo>
              <a:lnTo>
                <a:pt x="1725662" y="299495"/>
              </a:lnTo>
              <a:lnTo>
                <a:pt x="1725662" y="59899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5176A9-C908-4D61-BB19-FBB5263011A4}">
      <dsp:nvSpPr>
        <dsp:cNvPr id="0" name=""/>
        <dsp:cNvSpPr/>
      </dsp:nvSpPr>
      <dsp:spPr>
        <a:xfrm>
          <a:off x="1427687" y="1184680"/>
          <a:ext cx="1725662" cy="598990"/>
        </a:xfrm>
        <a:custGeom>
          <a:avLst/>
          <a:gdLst/>
          <a:ahLst/>
          <a:cxnLst/>
          <a:rect l="0" t="0" r="0" b="0"/>
          <a:pathLst>
            <a:path>
              <a:moveTo>
                <a:pt x="1725662" y="0"/>
              </a:moveTo>
              <a:lnTo>
                <a:pt x="1725662" y="299495"/>
              </a:lnTo>
              <a:lnTo>
                <a:pt x="0" y="299495"/>
              </a:lnTo>
              <a:lnTo>
                <a:pt x="0" y="59899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59E3F-6EFE-4521-A8E1-7AC7C1AB8731}">
      <dsp:nvSpPr>
        <dsp:cNvPr id="0" name=""/>
        <dsp:cNvSpPr/>
      </dsp:nvSpPr>
      <dsp:spPr>
        <a:xfrm>
          <a:off x="1727183" y="495314"/>
          <a:ext cx="2852334" cy="689366"/>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kern="1200" dirty="0" smtClean="0"/>
            <a:t>Hukum Perdata</a:t>
          </a:r>
          <a:endParaRPr lang="id-ID" sz="2400" kern="1200" dirty="0"/>
        </a:p>
      </dsp:txBody>
      <dsp:txXfrm>
        <a:off x="1727183" y="495314"/>
        <a:ext cx="2852334" cy="689366"/>
      </dsp:txXfrm>
    </dsp:sp>
    <dsp:sp modelId="{EFAC2DA6-14FA-42CD-B679-F8E4FD496DA2}">
      <dsp:nvSpPr>
        <dsp:cNvPr id="0" name=""/>
        <dsp:cNvSpPr/>
      </dsp:nvSpPr>
      <dsp:spPr>
        <a:xfrm>
          <a:off x="1520" y="1783670"/>
          <a:ext cx="2852334" cy="615918"/>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kern="1200" dirty="0" smtClean="0"/>
            <a:t>Ilmu</a:t>
          </a:r>
          <a:endParaRPr lang="id-ID" sz="2400" kern="1200" dirty="0"/>
        </a:p>
      </dsp:txBody>
      <dsp:txXfrm>
        <a:off x="1520" y="1783670"/>
        <a:ext cx="2852334" cy="615918"/>
      </dsp:txXfrm>
    </dsp:sp>
    <dsp:sp modelId="{511CE27C-4AA1-4E1F-B72D-E7FDCAB745A1}">
      <dsp:nvSpPr>
        <dsp:cNvPr id="0" name=""/>
        <dsp:cNvSpPr/>
      </dsp:nvSpPr>
      <dsp:spPr>
        <a:xfrm>
          <a:off x="3452845" y="1783670"/>
          <a:ext cx="2852334" cy="615918"/>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kern="1200" dirty="0" smtClean="0"/>
            <a:t>Hukum Positif</a:t>
          </a:r>
          <a:endParaRPr lang="id-ID" sz="2400" kern="1200" dirty="0"/>
        </a:p>
      </dsp:txBody>
      <dsp:txXfrm>
        <a:off x="3452845" y="1783670"/>
        <a:ext cx="2852334" cy="6159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990673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082095" y="1811864"/>
            <a:ext cx="5751272"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82095" y="3598328"/>
            <a:ext cx="5751272"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570869" y="5054602"/>
            <a:ext cx="729382" cy="279400"/>
          </a:xfrm>
        </p:spPr>
        <p:txBody>
          <a:bodyPr/>
          <a:lstStyle/>
          <a:p>
            <a:fld id="{DE73B08E-CAA2-42DF-8085-11BA43C3812A}" type="datetimeFigureOut">
              <a:rPr lang="id-ID" smtClean="0"/>
              <a:t>12/01/2020</a:t>
            </a:fld>
            <a:endParaRPr lang="id-ID"/>
          </a:p>
        </p:txBody>
      </p:sp>
      <p:sp>
        <p:nvSpPr>
          <p:cNvPr id="5" name="Footer Placeholder 4"/>
          <p:cNvSpPr>
            <a:spLocks noGrp="1"/>
          </p:cNvSpPr>
          <p:nvPr>
            <p:ph type="ftr" sz="quarter" idx="11"/>
          </p:nvPr>
        </p:nvSpPr>
        <p:spPr>
          <a:xfrm>
            <a:off x="2082095" y="5054602"/>
            <a:ext cx="4403598" cy="279400"/>
          </a:xfrm>
        </p:spPr>
        <p:txBody>
          <a:bodyPr/>
          <a:lstStyle/>
          <a:p>
            <a:endParaRPr lang="id-ID"/>
          </a:p>
        </p:txBody>
      </p:sp>
      <p:sp>
        <p:nvSpPr>
          <p:cNvPr id="6" name="Slide Number Placeholder 5"/>
          <p:cNvSpPr>
            <a:spLocks noGrp="1"/>
          </p:cNvSpPr>
          <p:nvPr>
            <p:ph type="sldNum" sz="quarter" idx="12"/>
          </p:nvPr>
        </p:nvSpPr>
        <p:spPr>
          <a:xfrm>
            <a:off x="7385427" y="5054602"/>
            <a:ext cx="447940" cy="279400"/>
          </a:xfrm>
        </p:spPr>
        <p:txBody>
          <a:bodyPr/>
          <a:lstStyle/>
          <a:p>
            <a:fld id="{24624FB0-BC46-433C-8C4B-54001AF31C49}" type="slidenum">
              <a:rPr lang="id-ID" smtClean="0"/>
              <a:t>‹#›</a:t>
            </a:fld>
            <a:endParaRPr lang="id-ID"/>
          </a:p>
        </p:txBody>
      </p:sp>
      <p:cxnSp>
        <p:nvCxnSpPr>
          <p:cNvPr id="15" name="Straight Connector 14"/>
          <p:cNvCxnSpPr/>
          <p:nvPr/>
        </p:nvCxnSpPr>
        <p:spPr>
          <a:xfrm>
            <a:off x="2188144" y="3471329"/>
            <a:ext cx="55391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06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4938" y="4815415"/>
            <a:ext cx="7365295"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11782" y="1032934"/>
            <a:ext cx="768243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74938" y="5382153"/>
            <a:ext cx="7365295"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73B08E-CAA2-42DF-8085-11BA43C3812A}" type="datetimeFigureOut">
              <a:rPr lang="id-ID" smtClean="0"/>
              <a:t>12/01/2020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4624FB0-BC46-433C-8C4B-54001AF31C49}" type="slidenum">
              <a:rPr lang="id-ID" smtClean="0"/>
              <a:t>‹#›</a:t>
            </a:fld>
            <a:endParaRPr lang="id-ID"/>
          </a:p>
        </p:txBody>
      </p:sp>
    </p:spTree>
    <p:extLst>
      <p:ext uri="{BB962C8B-B14F-4D97-AF65-F5344CB8AC3E}">
        <p14:creationId xmlns:p14="http://schemas.microsoft.com/office/powerpoint/2010/main" val="132965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74938" y="906873"/>
            <a:ext cx="7365295"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4937" y="4275666"/>
            <a:ext cx="7365297"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73B08E-CAA2-42DF-8085-11BA43C3812A}" type="datetimeFigureOut">
              <a:rPr lang="id-ID" smtClean="0"/>
              <a:t>12/01/2020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624FB0-BC46-433C-8C4B-54001AF31C49}" type="slidenum">
              <a:rPr lang="id-ID" smtClean="0"/>
              <a:t>‹#›</a:t>
            </a:fld>
            <a:endParaRPr lang="id-ID"/>
          </a:p>
        </p:txBody>
      </p:sp>
      <p:cxnSp>
        <p:nvCxnSpPr>
          <p:cNvPr id="15" name="Straight Connector 14"/>
          <p:cNvCxnSpPr/>
          <p:nvPr/>
        </p:nvCxnSpPr>
        <p:spPr>
          <a:xfrm>
            <a:off x="1385005" y="4140199"/>
            <a:ext cx="71569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3025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528" y="982132"/>
            <a:ext cx="6933604"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733550" y="3352800"/>
            <a:ext cx="6383865"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74935" y="4343401"/>
            <a:ext cx="736530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73B08E-CAA2-42DF-8085-11BA43C3812A}" type="datetimeFigureOut">
              <a:rPr lang="id-ID" smtClean="0"/>
              <a:t>12/01/2020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624FB0-BC46-433C-8C4B-54001AF31C49}" type="slidenum">
              <a:rPr lang="id-ID" smtClean="0"/>
              <a:t>‹#›</a:t>
            </a:fld>
            <a:endParaRPr lang="id-ID"/>
          </a:p>
        </p:txBody>
      </p:sp>
      <p:sp>
        <p:nvSpPr>
          <p:cNvPr id="14" name="TextBox 13"/>
          <p:cNvSpPr txBox="1"/>
          <p:nvPr/>
        </p:nvSpPr>
        <p:spPr>
          <a:xfrm>
            <a:off x="920800" y="905362"/>
            <a:ext cx="49542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8269629" y="2827870"/>
            <a:ext cx="49542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385005" y="4140199"/>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545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74941" y="3308581"/>
            <a:ext cx="736528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4940" y="4777381"/>
            <a:ext cx="7365291"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73B08E-CAA2-42DF-8085-11BA43C3812A}" type="datetimeFigureOut">
              <a:rPr lang="id-ID" smtClean="0"/>
              <a:t>12/01/2020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624FB0-BC46-433C-8C4B-54001AF31C49}" type="slidenum">
              <a:rPr lang="id-ID" smtClean="0"/>
              <a:t>‹#›</a:t>
            </a:fld>
            <a:endParaRPr lang="id-ID"/>
          </a:p>
        </p:txBody>
      </p:sp>
    </p:spTree>
    <p:extLst>
      <p:ext uri="{BB962C8B-B14F-4D97-AF65-F5344CB8AC3E}">
        <p14:creationId xmlns:p14="http://schemas.microsoft.com/office/powerpoint/2010/main" val="3539696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26868" y="982132"/>
            <a:ext cx="6852265"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274940" y="3639312"/>
            <a:ext cx="7365291"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74937" y="4529667"/>
            <a:ext cx="7365297"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73B08E-CAA2-42DF-8085-11BA43C3812A}" type="datetimeFigureOut">
              <a:rPr lang="id-ID" smtClean="0"/>
              <a:t>12/01/2020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624FB0-BC46-433C-8C4B-54001AF31C49}" type="slidenum">
              <a:rPr lang="id-ID" smtClean="0"/>
              <a:t>‹#›</a:t>
            </a:fld>
            <a:endParaRPr lang="id-ID"/>
          </a:p>
        </p:txBody>
      </p:sp>
      <p:sp>
        <p:nvSpPr>
          <p:cNvPr id="12" name="TextBox 11"/>
          <p:cNvSpPr txBox="1"/>
          <p:nvPr/>
        </p:nvSpPr>
        <p:spPr>
          <a:xfrm>
            <a:off x="951232" y="896895"/>
            <a:ext cx="49542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8287280" y="2607728"/>
            <a:ext cx="49542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85005" y="342900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83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74937" y="982132"/>
            <a:ext cx="7365295"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74940" y="3566160"/>
            <a:ext cx="7365291"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74938" y="4470401"/>
            <a:ext cx="7365295"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73B08E-CAA2-42DF-8085-11BA43C3812A}" type="datetimeFigureOut">
              <a:rPr lang="id-ID" smtClean="0"/>
              <a:t>12/01/2020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624FB0-BC46-433C-8C4B-54001AF31C49}" type="slidenum">
              <a:rPr lang="id-ID" smtClean="0"/>
              <a:t>‹#›</a:t>
            </a:fld>
            <a:endParaRPr lang="id-ID"/>
          </a:p>
        </p:txBody>
      </p:sp>
      <p:cxnSp>
        <p:nvCxnSpPr>
          <p:cNvPr id="15" name="Straight Connector 14"/>
          <p:cNvCxnSpPr/>
          <p:nvPr/>
        </p:nvCxnSpPr>
        <p:spPr>
          <a:xfrm>
            <a:off x="1385009" y="3429000"/>
            <a:ext cx="71569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79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74937" y="2490136"/>
            <a:ext cx="7365297"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73B08E-CAA2-42DF-8085-11BA43C3812A}" type="datetimeFigureOut">
              <a:rPr lang="id-ID" smtClean="0"/>
              <a:t>12/01/2020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624FB0-BC46-433C-8C4B-54001AF31C49}" type="slidenum">
              <a:rPr lang="id-ID" smtClean="0"/>
              <a:t>‹#›</a:t>
            </a:fld>
            <a:endParaRPr lang="id-ID"/>
          </a:p>
        </p:txBody>
      </p:sp>
      <p:cxnSp>
        <p:nvCxnSpPr>
          <p:cNvPr id="14" name="Straight Connector 13"/>
          <p:cNvCxnSpPr/>
          <p:nvPr/>
        </p:nvCxnSpPr>
        <p:spPr>
          <a:xfrm>
            <a:off x="1385005" y="2354670"/>
            <a:ext cx="71569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83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389" y="906874"/>
            <a:ext cx="1753841"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74940" y="906874"/>
            <a:ext cx="5325135"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73B08E-CAA2-42DF-8085-11BA43C3812A}" type="datetimeFigureOut">
              <a:rPr lang="id-ID" smtClean="0"/>
              <a:t>12/01/2020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624FB0-BC46-433C-8C4B-54001AF31C49}" type="slidenum">
              <a:rPr lang="id-ID" smtClean="0"/>
              <a:t>‹#›</a:t>
            </a:fld>
            <a:endParaRPr lang="id-ID"/>
          </a:p>
        </p:txBody>
      </p:sp>
      <p:cxnSp>
        <p:nvCxnSpPr>
          <p:cNvPr id="14" name="Straight Connector 13"/>
          <p:cNvCxnSpPr/>
          <p:nvPr/>
        </p:nvCxnSpPr>
        <p:spPr>
          <a:xfrm>
            <a:off x="6765971"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0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85004" y="235626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73B08E-CAA2-42DF-8085-11BA43C3812A}" type="datetimeFigureOut">
              <a:rPr lang="id-ID" smtClean="0"/>
              <a:t>12/01/2020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624FB0-BC46-433C-8C4B-54001AF31C49}" type="slidenum">
              <a:rPr lang="id-ID" smtClean="0"/>
              <a:t>‹#›</a:t>
            </a:fld>
            <a:endParaRPr lang="id-ID"/>
          </a:p>
        </p:txBody>
      </p:sp>
    </p:spTree>
    <p:extLst>
      <p:ext uri="{BB962C8B-B14F-4D97-AF65-F5344CB8AC3E}">
        <p14:creationId xmlns:p14="http://schemas.microsoft.com/office/powerpoint/2010/main" val="151070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85004" y="1641413"/>
            <a:ext cx="7145162"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85004" y="3734860"/>
            <a:ext cx="7145162"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73B08E-CAA2-42DF-8085-11BA43C3812A}" type="datetimeFigureOut">
              <a:rPr lang="id-ID" smtClean="0"/>
              <a:t>12/01/2020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4624FB0-BC46-433C-8C4B-54001AF31C49}" type="slidenum">
              <a:rPr lang="id-ID" smtClean="0"/>
              <a:t>‹#›</a:t>
            </a:fld>
            <a:endParaRPr lang="id-ID"/>
          </a:p>
        </p:txBody>
      </p:sp>
      <p:cxnSp>
        <p:nvCxnSpPr>
          <p:cNvPr id="31" name="Straight Connector 30"/>
          <p:cNvCxnSpPr/>
          <p:nvPr/>
        </p:nvCxnSpPr>
        <p:spPr>
          <a:xfrm>
            <a:off x="1385005" y="3599392"/>
            <a:ext cx="71451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76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85004" y="235626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4938" y="915338"/>
            <a:ext cx="7365295"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74938" y="2487168"/>
            <a:ext cx="361569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2248" y="2487168"/>
            <a:ext cx="361569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73B08E-CAA2-42DF-8085-11BA43C3812A}" type="datetimeFigureOut">
              <a:rPr lang="id-ID" smtClean="0"/>
              <a:t>12/01/2020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4624FB0-BC46-433C-8C4B-54001AF31C49}" type="slidenum">
              <a:rPr lang="id-ID" smtClean="0"/>
              <a:t>‹#›</a:t>
            </a:fld>
            <a:endParaRPr lang="id-ID"/>
          </a:p>
        </p:txBody>
      </p:sp>
    </p:spTree>
    <p:extLst>
      <p:ext uri="{BB962C8B-B14F-4D97-AF65-F5344CB8AC3E}">
        <p14:creationId xmlns:p14="http://schemas.microsoft.com/office/powerpoint/2010/main" val="337533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74940"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74940" y="3243263"/>
            <a:ext cx="361569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8651"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8651" y="3243263"/>
            <a:ext cx="361569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73B08E-CAA2-42DF-8085-11BA43C3812A}" type="datetimeFigureOut">
              <a:rPr lang="id-ID" smtClean="0"/>
              <a:t>12/01/2020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4624FB0-BC46-433C-8C4B-54001AF31C49}" type="slidenum">
              <a:rPr lang="id-ID" smtClean="0"/>
              <a:t>‹#›</a:t>
            </a:fld>
            <a:endParaRPr lang="id-ID"/>
          </a:p>
        </p:txBody>
      </p:sp>
      <p:cxnSp>
        <p:nvCxnSpPr>
          <p:cNvPr id="41" name="Straight Connector 40"/>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9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74938" y="915338"/>
            <a:ext cx="7365296"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73B08E-CAA2-42DF-8085-11BA43C3812A}" type="datetimeFigureOut">
              <a:rPr lang="id-ID" smtClean="0"/>
              <a:t>12/01/2020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4624FB0-BC46-433C-8C4B-54001AF31C49}" type="slidenum">
              <a:rPr lang="id-ID" smtClean="0"/>
              <a:t>‹#›</a:t>
            </a:fld>
            <a:endParaRPr lang="id-ID"/>
          </a:p>
        </p:txBody>
      </p:sp>
      <p:cxnSp>
        <p:nvCxnSpPr>
          <p:cNvPr id="14" name="Straight Connector 13"/>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44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3B08E-CAA2-42DF-8085-11BA43C3812A}" type="datetimeFigureOut">
              <a:rPr lang="id-ID" smtClean="0"/>
              <a:t>12/01/2020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4624FB0-BC46-433C-8C4B-54001AF31C49}" type="slidenum">
              <a:rPr lang="id-ID" smtClean="0"/>
              <a:t>‹#›</a:t>
            </a:fld>
            <a:endParaRPr lang="id-ID"/>
          </a:p>
        </p:txBody>
      </p:sp>
    </p:spTree>
    <p:extLst>
      <p:ext uri="{BB962C8B-B14F-4D97-AF65-F5344CB8AC3E}">
        <p14:creationId xmlns:p14="http://schemas.microsoft.com/office/powerpoint/2010/main" val="14677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4937" y="1388534"/>
            <a:ext cx="27481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463401" y="982133"/>
            <a:ext cx="4176834"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74937" y="3031065"/>
            <a:ext cx="27481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73B08E-CAA2-42DF-8085-11BA43C3812A}" type="datetimeFigureOut">
              <a:rPr lang="id-ID" smtClean="0"/>
              <a:t>12/01/2020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4624FB0-BC46-433C-8C4B-54001AF31C49}" type="slidenum">
              <a:rPr lang="id-ID" smtClean="0"/>
              <a:t>‹#›</a:t>
            </a:fld>
            <a:endParaRPr lang="id-ID"/>
          </a:p>
        </p:txBody>
      </p:sp>
      <p:cxnSp>
        <p:nvCxnSpPr>
          <p:cNvPr id="16" name="Straight Connector 15"/>
          <p:cNvCxnSpPr/>
          <p:nvPr/>
        </p:nvCxnSpPr>
        <p:spPr>
          <a:xfrm>
            <a:off x="1385005" y="2912533"/>
            <a:ext cx="25280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77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4937" y="1883832"/>
            <a:ext cx="3934886"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614992" y="1032933"/>
            <a:ext cx="3173585"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74938" y="3255432"/>
            <a:ext cx="3934884"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73B08E-CAA2-42DF-8085-11BA43C3812A}" type="datetimeFigureOut">
              <a:rPr lang="id-ID" smtClean="0"/>
              <a:t>12/01/2020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4624FB0-BC46-433C-8C4B-54001AF31C49}" type="slidenum">
              <a:rPr lang="id-ID" smtClean="0"/>
              <a:t>‹#›</a:t>
            </a:fld>
            <a:endParaRPr lang="id-ID"/>
          </a:p>
        </p:txBody>
      </p:sp>
    </p:spTree>
    <p:extLst>
      <p:ext uri="{BB962C8B-B14F-4D97-AF65-F5344CB8AC3E}">
        <p14:creationId xmlns:p14="http://schemas.microsoft.com/office/powerpoint/2010/main" val="110341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915173"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274938" y="915338"/>
            <a:ext cx="7365295"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74937" y="2490136"/>
            <a:ext cx="7365297"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86393" y="5960533"/>
            <a:ext cx="124397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73B08E-CAA2-42DF-8085-11BA43C3812A}" type="datetimeFigureOut">
              <a:rPr lang="id-ID" smtClean="0"/>
              <a:t>12/01/2020</a:t>
            </a:fld>
            <a:endParaRPr lang="id-ID"/>
          </a:p>
        </p:txBody>
      </p:sp>
      <p:sp>
        <p:nvSpPr>
          <p:cNvPr id="5" name="Footer Placeholder 4"/>
          <p:cNvSpPr>
            <a:spLocks noGrp="1"/>
          </p:cNvSpPr>
          <p:nvPr>
            <p:ph type="ftr" sz="quarter" idx="3"/>
          </p:nvPr>
        </p:nvSpPr>
        <p:spPr>
          <a:xfrm>
            <a:off x="1274938" y="5960533"/>
            <a:ext cx="5530056"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8211765" y="5960533"/>
            <a:ext cx="428469"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624FB0-BC46-433C-8C4B-54001AF31C49}" type="slidenum">
              <a:rPr lang="id-ID" smtClean="0"/>
              <a:t>‹#›</a:t>
            </a:fld>
            <a:endParaRPr lang="id-ID"/>
          </a:p>
        </p:txBody>
      </p:sp>
    </p:spTree>
    <p:extLst>
      <p:ext uri="{BB962C8B-B14F-4D97-AF65-F5344CB8AC3E}">
        <p14:creationId xmlns:p14="http://schemas.microsoft.com/office/powerpoint/2010/main" val="789708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holar.google.com/citations?user=BbVdU58AAAAJ&amp;hl=id"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Hukum Bisnis</a:t>
            </a:r>
            <a:br>
              <a:rPr lang="id-ID" dirty="0" smtClean="0"/>
            </a:br>
            <a:r>
              <a:rPr lang="id-ID" sz="2800" dirty="0" smtClean="0"/>
              <a:t>Serie Awal 1.0</a:t>
            </a:r>
            <a:endParaRPr lang="id-ID" sz="2800" dirty="0"/>
          </a:p>
        </p:txBody>
      </p:sp>
      <p:sp>
        <p:nvSpPr>
          <p:cNvPr id="3" name="Subtitle 2"/>
          <p:cNvSpPr>
            <a:spLocks noGrp="1"/>
          </p:cNvSpPr>
          <p:nvPr>
            <p:ph type="subTitle" idx="1"/>
          </p:nvPr>
        </p:nvSpPr>
        <p:spPr/>
        <p:txBody>
          <a:bodyPr>
            <a:normAutofit/>
          </a:bodyPr>
          <a:lstStyle/>
          <a:p>
            <a:r>
              <a:rPr lang="id-ID" sz="3200" b="1" u="sng" dirty="0" smtClean="0">
                <a:latin typeface="Segoe Print" panose="02000600000000000000" pitchFamily="2" charset="0"/>
                <a:hlinkClick r:id="rId2"/>
              </a:rPr>
              <a:t>Dr. Muhammad Yahya Arwiyah,SH.,MH</a:t>
            </a:r>
          </a:p>
          <a:p>
            <a:endParaRPr lang="id-ID" sz="4400" dirty="0">
              <a:hlinkClick r:id="rId2"/>
            </a:endParaRPr>
          </a:p>
        </p:txBody>
      </p:sp>
      <p:pic>
        <p:nvPicPr>
          <p:cNvPr id="4" name="Picture 4" descr="Image result for lambang telkom university&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7416" y="188640"/>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transparent bismillah&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28" t="-170096" r="51928" b="170096"/>
          <a:stretch/>
        </p:blipFill>
        <p:spPr bwMode="auto">
          <a:xfrm>
            <a:off x="155576" y="-1576388"/>
            <a:ext cx="493982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ransparent bismillah&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3904" y="543927"/>
            <a:ext cx="3662993" cy="80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0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Perintah dan Larangan</a:t>
            </a:r>
            <a:endParaRPr lang="id-ID" dirty="0"/>
          </a:p>
        </p:txBody>
      </p:sp>
      <p:sp>
        <p:nvSpPr>
          <p:cNvPr id="3" name="Content Placeholder 2"/>
          <p:cNvSpPr>
            <a:spLocks noGrp="1"/>
          </p:cNvSpPr>
          <p:nvPr>
            <p:ph idx="1"/>
          </p:nvPr>
        </p:nvSpPr>
        <p:spPr/>
        <p:txBody>
          <a:bodyPr>
            <a:normAutofit lnSpcReduction="10000"/>
          </a:bodyPr>
          <a:lstStyle/>
          <a:p>
            <a:pPr marL="0" indent="0" algn="ctr">
              <a:buNone/>
            </a:pPr>
            <a:r>
              <a:rPr lang="id-ID" dirty="0">
                <a:solidFill>
                  <a:schemeClr val="accent1">
                    <a:lumMod val="75000"/>
                  </a:schemeClr>
                </a:solidFill>
              </a:rPr>
              <a:t>Perintah</a:t>
            </a:r>
            <a:r>
              <a:rPr lang="id-ID" dirty="0"/>
              <a:t>  </a:t>
            </a:r>
            <a:r>
              <a:rPr lang="id-ID" dirty="0" smtClean="0"/>
              <a:t>  =   segala sesuatu yang harus dikerjakan.</a:t>
            </a:r>
          </a:p>
          <a:p>
            <a:pPr marL="2328863" indent="-2328863" algn="ctr">
              <a:buNone/>
            </a:pPr>
            <a:r>
              <a:rPr lang="id-ID" dirty="0"/>
              <a:t> </a:t>
            </a:r>
            <a:r>
              <a:rPr lang="id-ID" dirty="0" smtClean="0"/>
              <a:t>                         Dapat dipaksa atau diberi sanksi   apabila tidak dikerjakan /dilanggar. </a:t>
            </a:r>
          </a:p>
          <a:p>
            <a:pPr marL="2328863" indent="-2328863" algn="ctr">
              <a:buNone/>
            </a:pPr>
            <a:endParaRPr lang="id-ID" dirty="0" smtClean="0"/>
          </a:p>
          <a:p>
            <a:pPr marL="2328863" indent="-2328863" algn="ctr">
              <a:buNone/>
            </a:pPr>
            <a:r>
              <a:rPr lang="id-ID" dirty="0">
                <a:solidFill>
                  <a:schemeClr val="accent1">
                    <a:lumMod val="75000"/>
                  </a:schemeClr>
                </a:solidFill>
              </a:rPr>
              <a:t> </a:t>
            </a:r>
            <a:r>
              <a:rPr lang="id-ID" dirty="0" smtClean="0">
                <a:solidFill>
                  <a:schemeClr val="accent1">
                    <a:lumMod val="75000"/>
                  </a:schemeClr>
                </a:solidFill>
              </a:rPr>
              <a:t>Sanksi      </a:t>
            </a:r>
            <a:r>
              <a:rPr lang="id-ID" dirty="0" smtClean="0"/>
              <a:t>=  tindakan yang dilakukan aparat negara</a:t>
            </a:r>
          </a:p>
          <a:p>
            <a:pPr marL="2328863" indent="-2328863" algn="ctr">
              <a:buNone/>
            </a:pPr>
            <a:r>
              <a:rPr lang="id-ID" dirty="0"/>
              <a:t> </a:t>
            </a:r>
            <a:r>
              <a:rPr lang="id-ID" dirty="0" smtClean="0"/>
              <a:t>                        terhadap subjek hukum, bdsk ketentuan</a:t>
            </a:r>
          </a:p>
          <a:p>
            <a:pPr marL="2328863" indent="-2328863" algn="ctr">
              <a:buNone/>
            </a:pPr>
            <a:r>
              <a:rPr lang="id-ID" dirty="0"/>
              <a:t> </a:t>
            </a:r>
            <a:r>
              <a:rPr lang="id-ID" dirty="0" smtClean="0"/>
              <a:t>                         hukum.</a:t>
            </a:r>
          </a:p>
          <a:p>
            <a:endParaRPr lang="id-ID" dirty="0"/>
          </a:p>
          <a:p>
            <a:endParaRPr lang="id-ID" dirty="0" smtClean="0"/>
          </a:p>
          <a:p>
            <a:endParaRPr lang="id-ID" dirty="0"/>
          </a:p>
          <a:p>
            <a:pPr marL="0" indent="0">
              <a:buNone/>
            </a:pPr>
            <a:endParaRPr lang="id-ID" dirty="0"/>
          </a:p>
          <a:p>
            <a:endParaRPr lang="id-ID" dirty="0"/>
          </a:p>
        </p:txBody>
      </p:sp>
      <p:pic>
        <p:nvPicPr>
          <p:cNvPr id="4" name="Picture 3"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529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Penghargaan dan Hukuman</a:t>
            </a:r>
            <a:endParaRPr lang="id-ID" dirty="0"/>
          </a:p>
        </p:txBody>
      </p:sp>
      <p:sp>
        <p:nvSpPr>
          <p:cNvPr id="3" name="Content Placeholder 2"/>
          <p:cNvSpPr>
            <a:spLocks noGrp="1"/>
          </p:cNvSpPr>
          <p:nvPr>
            <p:ph idx="1"/>
          </p:nvPr>
        </p:nvSpPr>
        <p:spPr/>
        <p:txBody>
          <a:bodyPr/>
          <a:lstStyle/>
          <a:p>
            <a:pPr algn="just"/>
            <a:r>
              <a:rPr lang="id-ID" dirty="0" smtClean="0">
                <a:solidFill>
                  <a:schemeClr val="accent1">
                    <a:lumMod val="75000"/>
                  </a:schemeClr>
                </a:solidFill>
              </a:rPr>
              <a:t>Penghargaan</a:t>
            </a:r>
          </a:p>
          <a:p>
            <a:pPr marL="357188" indent="-357188" algn="just">
              <a:buNone/>
            </a:pPr>
            <a:r>
              <a:rPr lang="id-ID" dirty="0"/>
              <a:t> </a:t>
            </a:r>
            <a:r>
              <a:rPr lang="id-ID" dirty="0" smtClean="0"/>
              <a:t>   Imbalan yang diberikan atas dilaksanakannya   suatu kewajiban sesuai dengan ketentuan hukum.</a:t>
            </a:r>
          </a:p>
          <a:p>
            <a:pPr algn="just"/>
            <a:r>
              <a:rPr lang="id-ID" dirty="0" smtClean="0">
                <a:solidFill>
                  <a:schemeClr val="accent1">
                    <a:lumMod val="75000"/>
                  </a:schemeClr>
                </a:solidFill>
              </a:rPr>
              <a:t>Hukuman</a:t>
            </a:r>
          </a:p>
          <a:p>
            <a:pPr marL="357188" indent="-357188" algn="just">
              <a:buNone/>
            </a:pPr>
            <a:r>
              <a:rPr lang="id-ID" dirty="0" smtClean="0"/>
              <a:t>    Tindakan yang dilakukan terhadap subjek hukum yang tidak melaksanakan (sengaja atau lalai) ketentuan hukum yang berlaku.</a:t>
            </a:r>
            <a:endParaRPr lang="id-ID" dirty="0"/>
          </a:p>
          <a:p>
            <a:endParaRPr lang="id-ID" dirty="0"/>
          </a:p>
        </p:txBody>
      </p:sp>
      <p:pic>
        <p:nvPicPr>
          <p:cNvPr id="4" name="Picture 3"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81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Subjek Hukum</a:t>
            </a:r>
            <a:endParaRPr lang="id-ID" dirty="0"/>
          </a:p>
        </p:txBody>
      </p:sp>
      <p:sp>
        <p:nvSpPr>
          <p:cNvPr id="3" name="Content Placeholder 2"/>
          <p:cNvSpPr>
            <a:spLocks noGrp="1"/>
          </p:cNvSpPr>
          <p:nvPr>
            <p:ph idx="1"/>
          </p:nvPr>
        </p:nvSpPr>
        <p:spPr/>
        <p:txBody>
          <a:bodyPr>
            <a:normAutofit fontScale="92500" lnSpcReduction="20000"/>
          </a:bodyPr>
          <a:lstStyle/>
          <a:p>
            <a:pPr marL="0" indent="0">
              <a:buNone/>
            </a:pPr>
            <a:r>
              <a:rPr lang="id-ID" dirty="0" smtClean="0"/>
              <a:t>Setiap pendukung hak dan kewajiban.</a:t>
            </a:r>
          </a:p>
          <a:p>
            <a:r>
              <a:rPr lang="id-ID" dirty="0" smtClean="0"/>
              <a:t>Syarat :</a:t>
            </a:r>
          </a:p>
          <a:p>
            <a:pPr marL="0" indent="0">
              <a:buNone/>
            </a:pPr>
            <a:r>
              <a:rPr lang="id-ID" dirty="0" smtClean="0"/>
              <a:t>a. Mampu</a:t>
            </a:r>
          </a:p>
          <a:p>
            <a:pPr marL="0" indent="0">
              <a:buNone/>
            </a:pPr>
            <a:r>
              <a:rPr lang="id-ID" dirty="0" smtClean="0"/>
              <a:t>        -  Cukup umur</a:t>
            </a:r>
          </a:p>
          <a:p>
            <a:pPr marL="0" indent="0">
              <a:buNone/>
            </a:pPr>
            <a:r>
              <a:rPr lang="id-ID" dirty="0"/>
              <a:t> </a:t>
            </a:r>
            <a:r>
              <a:rPr lang="id-ID" dirty="0" smtClean="0"/>
              <a:t>       -  Waras</a:t>
            </a:r>
          </a:p>
          <a:p>
            <a:pPr marL="0" indent="0">
              <a:buNone/>
            </a:pPr>
            <a:r>
              <a:rPr lang="id-ID" dirty="0" smtClean="0"/>
              <a:t>b. Wenang</a:t>
            </a:r>
          </a:p>
          <a:p>
            <a:pPr marL="0" indent="0">
              <a:buNone/>
            </a:pPr>
            <a:r>
              <a:rPr lang="id-ID" dirty="0"/>
              <a:t> </a:t>
            </a:r>
            <a:r>
              <a:rPr lang="id-ID" dirty="0" smtClean="0"/>
              <a:t>        -  Tidak sedang dicabut haknya</a:t>
            </a:r>
          </a:p>
          <a:p>
            <a:pPr marL="0" indent="0">
              <a:buNone/>
            </a:pPr>
            <a:r>
              <a:rPr lang="id-ID" dirty="0"/>
              <a:t> </a:t>
            </a:r>
            <a:r>
              <a:rPr lang="id-ID" dirty="0" smtClean="0"/>
              <a:t>        -   Bebas</a:t>
            </a:r>
            <a:endParaRPr lang="id-ID" dirty="0"/>
          </a:p>
        </p:txBody>
      </p:sp>
      <p:pic>
        <p:nvPicPr>
          <p:cNvPr id="4" name="Picture 3"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464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Objek  Hukum</a:t>
            </a:r>
            <a:endParaRPr lang="id-ID" dirty="0"/>
          </a:p>
        </p:txBody>
      </p:sp>
      <p:sp>
        <p:nvSpPr>
          <p:cNvPr id="3" name="Content Placeholder 2"/>
          <p:cNvSpPr>
            <a:spLocks noGrp="1"/>
          </p:cNvSpPr>
          <p:nvPr>
            <p:ph idx="1"/>
          </p:nvPr>
        </p:nvSpPr>
        <p:spPr/>
        <p:txBody>
          <a:bodyPr/>
          <a:lstStyle/>
          <a:p>
            <a:pPr algn="just"/>
            <a:r>
              <a:rPr lang="id-ID" dirty="0" smtClean="0"/>
              <a:t>Segala sesuatu yang bermanfaat bagi subjek hukum.</a:t>
            </a:r>
          </a:p>
          <a:p>
            <a:pPr algn="just"/>
            <a:r>
              <a:rPr lang="id-ID" dirty="0" smtClean="0"/>
              <a:t>Dapat berupa Hak, Benda dan kepentingan .</a:t>
            </a:r>
          </a:p>
          <a:p>
            <a:pPr algn="just"/>
            <a:r>
              <a:rPr lang="id-ID" dirty="0" smtClean="0"/>
              <a:t>Kaitan antara subjek hukum, objek hukum ,hak dan kewajiban merupakan dasar terjadinya legal standing.</a:t>
            </a:r>
            <a:endParaRPr lang="id-ID" dirty="0"/>
          </a:p>
        </p:txBody>
      </p:sp>
      <p:pic>
        <p:nvPicPr>
          <p:cNvPr id="4" name="Picture 3"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115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Perikatan dan Perjanjian</a:t>
            </a:r>
            <a:endParaRPr lang="id-ID" dirty="0"/>
          </a:p>
        </p:txBody>
      </p:sp>
      <p:sp>
        <p:nvSpPr>
          <p:cNvPr id="3" name="Content Placeholder 2"/>
          <p:cNvSpPr>
            <a:spLocks noGrp="1"/>
          </p:cNvSpPr>
          <p:nvPr>
            <p:ph idx="1"/>
          </p:nvPr>
        </p:nvSpPr>
        <p:spPr/>
        <p:txBody>
          <a:bodyPr>
            <a:normAutofit fontScale="85000" lnSpcReduction="10000"/>
          </a:bodyPr>
          <a:lstStyle/>
          <a:p>
            <a:pPr marL="0" indent="0">
              <a:buNone/>
            </a:pPr>
            <a:r>
              <a:rPr lang="id-ID" dirty="0" smtClean="0"/>
              <a:t>Definisi </a:t>
            </a:r>
            <a:r>
              <a:rPr lang="id-ID" dirty="0" smtClean="0">
                <a:solidFill>
                  <a:schemeClr val="accent1">
                    <a:lumMod val="75000"/>
                  </a:schemeClr>
                </a:solidFill>
              </a:rPr>
              <a:t>Perikatan dan Perjanjian</a:t>
            </a:r>
            <a:r>
              <a:rPr lang="id-ID" dirty="0" smtClean="0"/>
              <a:t>:</a:t>
            </a:r>
          </a:p>
          <a:p>
            <a:r>
              <a:rPr lang="id-ID" dirty="0" smtClean="0">
                <a:solidFill>
                  <a:schemeClr val="accent1">
                    <a:lumMod val="75000"/>
                  </a:schemeClr>
                </a:solidFill>
              </a:rPr>
              <a:t>Perikatan</a:t>
            </a:r>
            <a:r>
              <a:rPr lang="id-ID" dirty="0" smtClean="0"/>
              <a:t> </a:t>
            </a:r>
            <a:r>
              <a:rPr lang="id-ID" dirty="0"/>
              <a:t>=</a:t>
            </a:r>
          </a:p>
          <a:p>
            <a:pPr marL="914400" lvl="1" indent="-457200">
              <a:buClr>
                <a:schemeClr val="tx1"/>
              </a:buClr>
              <a:buFont typeface="+mj-lt"/>
              <a:buAutoNum type="arabicPeriod"/>
            </a:pPr>
            <a:r>
              <a:rPr lang="id-ID" dirty="0">
                <a:solidFill>
                  <a:schemeClr val="tx1"/>
                </a:solidFill>
              </a:rPr>
              <a:t>Hubungan </a:t>
            </a:r>
            <a:r>
              <a:rPr lang="id-ID" dirty="0" smtClean="0">
                <a:solidFill>
                  <a:schemeClr val="tx1"/>
                </a:solidFill>
              </a:rPr>
              <a:t>Hukum</a:t>
            </a:r>
          </a:p>
          <a:p>
            <a:pPr marL="914400" lvl="1" indent="-457200">
              <a:buClr>
                <a:schemeClr val="tx1"/>
              </a:buClr>
              <a:buFont typeface="+mj-lt"/>
              <a:buAutoNum type="arabicPeriod"/>
            </a:pPr>
            <a:r>
              <a:rPr lang="id-ID" dirty="0" smtClean="0">
                <a:solidFill>
                  <a:schemeClr val="tx1"/>
                </a:solidFill>
              </a:rPr>
              <a:t>2 </a:t>
            </a:r>
            <a:r>
              <a:rPr lang="id-ID" dirty="0">
                <a:solidFill>
                  <a:schemeClr val="tx1"/>
                </a:solidFill>
              </a:rPr>
              <a:t>Subjek </a:t>
            </a:r>
            <a:r>
              <a:rPr lang="id-ID" dirty="0" smtClean="0">
                <a:solidFill>
                  <a:schemeClr val="tx1"/>
                </a:solidFill>
              </a:rPr>
              <a:t>Hukum/lebih</a:t>
            </a:r>
          </a:p>
          <a:p>
            <a:pPr marL="914400" lvl="1" indent="-457200">
              <a:buClr>
                <a:schemeClr val="tx1"/>
              </a:buClr>
              <a:buFont typeface="+mj-lt"/>
              <a:buAutoNum type="arabicPeriod"/>
            </a:pPr>
            <a:r>
              <a:rPr lang="id-ID" dirty="0" smtClean="0">
                <a:solidFill>
                  <a:schemeClr val="tx1"/>
                </a:solidFill>
              </a:rPr>
              <a:t>Hak </a:t>
            </a:r>
            <a:r>
              <a:rPr lang="id-ID" dirty="0">
                <a:solidFill>
                  <a:schemeClr val="tx1"/>
                </a:solidFill>
              </a:rPr>
              <a:t>dan </a:t>
            </a:r>
            <a:r>
              <a:rPr lang="id-ID" dirty="0" smtClean="0">
                <a:solidFill>
                  <a:schemeClr val="tx1"/>
                </a:solidFill>
              </a:rPr>
              <a:t>Kewajiban</a:t>
            </a:r>
          </a:p>
          <a:p>
            <a:r>
              <a:rPr lang="id-ID" dirty="0" smtClean="0">
                <a:solidFill>
                  <a:schemeClr val="accent1">
                    <a:lumMod val="75000"/>
                  </a:schemeClr>
                </a:solidFill>
              </a:rPr>
              <a:t>Perjanjian</a:t>
            </a:r>
            <a:r>
              <a:rPr lang="id-ID" dirty="0" smtClean="0"/>
              <a:t> </a:t>
            </a:r>
            <a:r>
              <a:rPr lang="id-ID" dirty="0"/>
              <a:t>=</a:t>
            </a:r>
          </a:p>
          <a:p>
            <a:pPr marL="914400" lvl="1" indent="-457200">
              <a:buClr>
                <a:schemeClr val="tx1"/>
              </a:buClr>
              <a:buFont typeface="+mj-lt"/>
              <a:buAutoNum type="arabicPeriod"/>
            </a:pPr>
            <a:r>
              <a:rPr lang="id-ID" dirty="0"/>
              <a:t>Perbuatan </a:t>
            </a:r>
            <a:r>
              <a:rPr lang="id-ID" dirty="0" smtClean="0"/>
              <a:t>Hukum</a:t>
            </a:r>
          </a:p>
          <a:p>
            <a:pPr marL="914400" lvl="1" indent="-457200">
              <a:buClr>
                <a:schemeClr val="tx1"/>
              </a:buClr>
              <a:buFont typeface="+mj-lt"/>
              <a:buAutoNum type="arabicPeriod"/>
            </a:pPr>
            <a:r>
              <a:rPr lang="id-ID" dirty="0" smtClean="0"/>
              <a:t>2 </a:t>
            </a:r>
            <a:r>
              <a:rPr lang="id-ID" dirty="0"/>
              <a:t>Subjek </a:t>
            </a:r>
            <a:r>
              <a:rPr lang="id-ID" dirty="0" smtClean="0"/>
              <a:t>Hukum/Lebih</a:t>
            </a:r>
          </a:p>
          <a:p>
            <a:pPr marL="914400" lvl="1" indent="-457200">
              <a:buClr>
                <a:schemeClr val="tx1"/>
              </a:buClr>
              <a:buFont typeface="+mj-lt"/>
              <a:buAutoNum type="arabicPeriod"/>
            </a:pPr>
            <a:r>
              <a:rPr lang="id-ID" dirty="0" smtClean="0"/>
              <a:t>Hak </a:t>
            </a:r>
            <a:r>
              <a:rPr lang="id-ID" dirty="0"/>
              <a:t>dan Kewajiban</a:t>
            </a:r>
          </a:p>
          <a:p>
            <a:endParaRPr lang="id-ID" dirty="0"/>
          </a:p>
        </p:txBody>
      </p:sp>
      <p:pic>
        <p:nvPicPr>
          <p:cNvPr id="4" name="Picture 3"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727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Sumber Perikatan</a:t>
            </a:r>
            <a:endParaRPr lang="id-ID" dirty="0"/>
          </a:p>
        </p:txBody>
      </p:sp>
      <p:sp>
        <p:nvSpPr>
          <p:cNvPr id="3" name="Content Placeholder 2"/>
          <p:cNvSpPr>
            <a:spLocks noGrp="1"/>
          </p:cNvSpPr>
          <p:nvPr>
            <p:ph idx="1"/>
          </p:nvPr>
        </p:nvSpPr>
        <p:spPr/>
        <p:txBody>
          <a:bodyPr/>
          <a:lstStyle/>
          <a:p>
            <a:pPr marL="0" indent="0">
              <a:buNone/>
            </a:pPr>
            <a:r>
              <a:rPr lang="id-ID" dirty="0" smtClean="0"/>
              <a:t>Ketentuan Undang-Undang :</a:t>
            </a:r>
          </a:p>
          <a:p>
            <a:pPr marL="457200" lvl="1" indent="0">
              <a:buNone/>
            </a:pPr>
            <a:r>
              <a:rPr lang="id-ID" dirty="0" smtClean="0"/>
              <a:t>Ditetapkan dalam klausula suatu UU.</a:t>
            </a:r>
          </a:p>
          <a:p>
            <a:pPr marL="0" indent="0">
              <a:buNone/>
            </a:pPr>
            <a:r>
              <a:rPr lang="id-ID" dirty="0" smtClean="0"/>
              <a:t>Misalnya :</a:t>
            </a:r>
          </a:p>
          <a:p>
            <a:pPr marL="914400" lvl="1" indent="-457200">
              <a:buClrTx/>
              <a:buFont typeface="+mj-lt"/>
              <a:buAutoNum type="arabicPeriod"/>
            </a:pPr>
            <a:r>
              <a:rPr lang="id-ID" dirty="0" smtClean="0"/>
              <a:t>Hubungan alimentasi antara orang tua dengan anaknya dan sebaliknya.</a:t>
            </a:r>
          </a:p>
          <a:p>
            <a:pPr marL="914400" lvl="1" indent="-457200">
              <a:buClrTx/>
              <a:buFont typeface="+mj-lt"/>
              <a:buAutoNum type="arabicPeriod"/>
            </a:pPr>
            <a:r>
              <a:rPr lang="id-ID" dirty="0" smtClean="0"/>
              <a:t>Ganti rugi akibat perbuatan melawan hukum.</a:t>
            </a:r>
            <a:endParaRPr lang="id-ID" dirty="0"/>
          </a:p>
        </p:txBody>
      </p:sp>
      <p:pic>
        <p:nvPicPr>
          <p:cNvPr id="4" name="Picture 3"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956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Sumber Perjanjian</a:t>
            </a:r>
            <a:endParaRPr lang="id-ID" dirty="0"/>
          </a:p>
        </p:txBody>
      </p:sp>
      <p:sp>
        <p:nvSpPr>
          <p:cNvPr id="3" name="Content Placeholder 2"/>
          <p:cNvSpPr>
            <a:spLocks noGrp="1"/>
          </p:cNvSpPr>
          <p:nvPr>
            <p:ph idx="1"/>
          </p:nvPr>
        </p:nvSpPr>
        <p:spPr/>
        <p:txBody>
          <a:bodyPr>
            <a:normAutofit fontScale="85000" lnSpcReduction="20000"/>
          </a:bodyPr>
          <a:lstStyle/>
          <a:p>
            <a:pPr marL="0" indent="0" algn="just">
              <a:buNone/>
            </a:pPr>
            <a:r>
              <a:rPr lang="id-ID" dirty="0" smtClean="0"/>
              <a:t>Ketentuan undang-Undang :</a:t>
            </a:r>
          </a:p>
          <a:p>
            <a:pPr marL="542925" indent="-542925" algn="just">
              <a:buNone/>
            </a:pPr>
            <a:r>
              <a:rPr lang="id-ID" dirty="0"/>
              <a:t> </a:t>
            </a:r>
            <a:r>
              <a:rPr lang="id-ID" dirty="0" smtClean="0"/>
              <a:t>    </a:t>
            </a:r>
            <a:r>
              <a:rPr lang="id-ID" dirty="0"/>
              <a:t>I</a:t>
            </a:r>
            <a:r>
              <a:rPr lang="id-ID" dirty="0" smtClean="0"/>
              <a:t>si perjanjian adalah undang-undang bagi mereka yang  membuatnya.</a:t>
            </a:r>
          </a:p>
          <a:p>
            <a:pPr algn="just"/>
            <a:r>
              <a:rPr lang="id-ID" dirty="0" smtClean="0"/>
              <a:t>Hubungan hukum adalah ikatan yang menyebabkan seorang subjek hukum mempunyai  hak dan atau kewajiban untuk memenuhinya.</a:t>
            </a:r>
          </a:p>
          <a:p>
            <a:pPr algn="just"/>
            <a:r>
              <a:rPr lang="id-ID" dirty="0" smtClean="0"/>
              <a:t>Bentuknya dapat merupakan akibat ketentuan undang-undang dan dapat pula karena dibuatnya perjanjian oleh 2 subjek hukum atau lebih. </a:t>
            </a:r>
          </a:p>
          <a:p>
            <a:pPr algn="just"/>
            <a:r>
              <a:rPr lang="id-ID" dirty="0" smtClean="0"/>
              <a:t>Hal ini belum tentu dikehendaki oleh subjek hukum bertalian.</a:t>
            </a:r>
          </a:p>
          <a:p>
            <a:pPr algn="just"/>
            <a:r>
              <a:rPr lang="id-ID" dirty="0" smtClean="0"/>
              <a:t>Syarat terjadinya ditentukan oleh undang-undang.</a:t>
            </a:r>
          </a:p>
          <a:p>
            <a:pPr marL="0" indent="0">
              <a:buNone/>
            </a:pPr>
            <a:r>
              <a:rPr lang="id-ID" dirty="0"/>
              <a:t> </a:t>
            </a:r>
            <a:r>
              <a:rPr lang="id-ID" dirty="0" smtClean="0"/>
              <a:t>     </a:t>
            </a:r>
            <a:endParaRPr lang="id-ID" dirty="0"/>
          </a:p>
        </p:txBody>
      </p:sp>
      <p:pic>
        <p:nvPicPr>
          <p:cNvPr id="4" name="Picture 3"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536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Perbuatan hukum</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Tindakan subjek hukum yang dapat menimbulkan hak dan kewajiban.</a:t>
            </a:r>
          </a:p>
          <a:p>
            <a:r>
              <a:rPr lang="id-ID" dirty="0" smtClean="0"/>
              <a:t>Perbuatan hukum merupakan hal yang dianggap dikehendaki oleh subjek hukum.</a:t>
            </a:r>
          </a:p>
          <a:p>
            <a:r>
              <a:rPr lang="id-ID" dirty="0" smtClean="0"/>
              <a:t>Syarat sahnya : </a:t>
            </a:r>
          </a:p>
          <a:p>
            <a:pPr marL="914400" lvl="1" indent="-457200">
              <a:buFont typeface="+mj-lt"/>
              <a:buAutoNum type="arabicPeriod"/>
            </a:pPr>
            <a:r>
              <a:rPr lang="id-ID" dirty="0" smtClean="0"/>
              <a:t>Subjek hukumnya cakap.</a:t>
            </a:r>
          </a:p>
          <a:p>
            <a:pPr marL="914400" lvl="1" indent="-457200">
              <a:buFont typeface="+mj-lt"/>
              <a:buAutoNum type="arabicPeriod"/>
            </a:pPr>
            <a:r>
              <a:rPr lang="id-ID" dirty="0" smtClean="0"/>
              <a:t>Kehendak yg bebas.</a:t>
            </a:r>
          </a:p>
          <a:p>
            <a:pPr marL="914400" lvl="1" indent="-457200">
              <a:buFont typeface="+mj-lt"/>
              <a:buAutoNum type="arabicPeriod"/>
            </a:pPr>
            <a:r>
              <a:rPr lang="id-ID" dirty="0" smtClean="0"/>
              <a:t>Hal tertentu.</a:t>
            </a:r>
          </a:p>
          <a:p>
            <a:pPr marL="914400" lvl="1" indent="-457200">
              <a:buFont typeface="+mj-lt"/>
              <a:buAutoNum type="arabicPeriod"/>
            </a:pPr>
            <a:r>
              <a:rPr lang="id-ID" dirty="0"/>
              <a:t>C</a:t>
            </a:r>
            <a:r>
              <a:rPr lang="id-ID" dirty="0" smtClean="0"/>
              <a:t>ausa halal.</a:t>
            </a:r>
            <a:endParaRPr lang="id-ID" dirty="0"/>
          </a:p>
        </p:txBody>
      </p:sp>
      <p:pic>
        <p:nvPicPr>
          <p:cNvPr id="4" name="Picture 3"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130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8195781"/>
              </p:ext>
            </p:extLst>
          </p:nvPr>
        </p:nvGraphicFramePr>
        <p:xfrm>
          <a:off x="1568624" y="692696"/>
          <a:ext cx="6480720"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953263161"/>
              </p:ext>
            </p:extLst>
          </p:nvPr>
        </p:nvGraphicFramePr>
        <p:xfrm>
          <a:off x="1568624" y="2708920"/>
          <a:ext cx="7416824" cy="3528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Image result for lambang telkom university&quo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037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36945865"/>
              </p:ext>
            </p:extLst>
          </p:nvPr>
        </p:nvGraphicFramePr>
        <p:xfrm>
          <a:off x="848545" y="1052736"/>
          <a:ext cx="698477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Image result for lambang telkom university&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158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UNCLOS DAN ZEE</a:t>
            </a:r>
            <a:endParaRPr lang="id-ID" dirty="0"/>
          </a:p>
        </p:txBody>
      </p:sp>
      <p:sp>
        <p:nvSpPr>
          <p:cNvPr id="3" name="Content Placeholder 2"/>
          <p:cNvSpPr>
            <a:spLocks noGrp="1"/>
          </p:cNvSpPr>
          <p:nvPr>
            <p:ph idx="1"/>
          </p:nvPr>
        </p:nvSpPr>
        <p:spPr/>
        <p:txBody>
          <a:bodyPr>
            <a:normAutofit fontScale="92500" lnSpcReduction="10000"/>
          </a:bodyPr>
          <a:lstStyle/>
          <a:p>
            <a:pPr marL="0" indent="0" algn="just">
              <a:buNone/>
            </a:pPr>
            <a:r>
              <a:rPr lang="id-ID" dirty="0"/>
              <a:t>Zona ekonomi eksklusif (ZEE) adalah salah satu fitur paling revolusioner dari UNCLOS 1982 dan memberi dampak yang signifikan pada pengelolaan dan konservasi sumber daya laut. Rezim ZEE menertibkan klaim-klaim sepihak (unilateral) atas perairan oleh negara-negara di masa sebelumnya, dengan memberi hak kepada Negara pantai untuk eksplorasi dan eksploitasi, pengelolaan dan konservasi sumber daya alam hayati dan non hayati dari dasar laut dan tanah di bawahnya serta air di atasnya dan kegiatan-kegiatan lainnya untuk eksplorasi dan eksploitasi ekonomis zona tersebut, seperti pembangkitan energi dari air, arus laut dan </a:t>
            </a:r>
            <a:r>
              <a:rPr lang="id-ID" dirty="0" smtClean="0"/>
              <a:t>angin.</a:t>
            </a:r>
            <a:endParaRPr lang="id-ID" dirty="0"/>
          </a:p>
        </p:txBody>
      </p:sp>
      <p:pic>
        <p:nvPicPr>
          <p:cNvPr id="4" name="Picture 4"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401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98627" y="764704"/>
            <a:ext cx="6306701" cy="4167172"/>
            <a:chOff x="1475655" y="-747464"/>
            <a:chExt cx="6095999" cy="5850069"/>
          </a:xfrm>
        </p:grpSpPr>
        <p:graphicFrame>
          <p:nvGraphicFramePr>
            <p:cNvPr id="5" name="Diagram 4"/>
            <p:cNvGraphicFramePr/>
            <p:nvPr>
              <p:extLst>
                <p:ext uri="{D42A27DB-BD31-4B8C-83A1-F6EECF244321}">
                  <p14:modId xmlns:p14="http://schemas.microsoft.com/office/powerpoint/2010/main" val="2205983723"/>
                </p:ext>
              </p:extLst>
            </p:nvPr>
          </p:nvGraphicFramePr>
          <p:xfrm>
            <a:off x="1475655" y="-747464"/>
            <a:ext cx="60959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857166" y="3283851"/>
              <a:ext cx="271448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4 Buku KUHPerdata</a:t>
              </a:r>
              <a:endParaRPr lang="id-ID" dirty="0"/>
            </a:p>
          </p:txBody>
        </p:sp>
        <p:sp>
          <p:nvSpPr>
            <p:cNvPr id="8" name="Rectangle 7"/>
            <p:cNvSpPr/>
            <p:nvPr/>
          </p:nvSpPr>
          <p:spPr>
            <a:xfrm>
              <a:off x="1475656" y="3283850"/>
              <a:ext cx="273630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Buku III Perikatan</a:t>
              </a:r>
              <a:endParaRPr lang="id-ID" dirty="0"/>
            </a:p>
          </p:txBody>
        </p:sp>
        <p:sp>
          <p:nvSpPr>
            <p:cNvPr id="9" name="Down Arrow 8"/>
            <p:cNvSpPr/>
            <p:nvPr/>
          </p:nvSpPr>
          <p:spPr>
            <a:xfrm>
              <a:off x="2591780" y="3873220"/>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1475656" y="4542796"/>
              <a:ext cx="2736304" cy="559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Perjanjian</a:t>
              </a:r>
              <a:endParaRPr lang="id-ID" dirty="0"/>
            </a:p>
          </p:txBody>
        </p:sp>
      </p:grpSp>
      <p:sp>
        <p:nvSpPr>
          <p:cNvPr id="12" name="TextBox 11"/>
          <p:cNvSpPr txBox="1"/>
          <p:nvPr/>
        </p:nvSpPr>
        <p:spPr>
          <a:xfrm>
            <a:off x="613429" y="4931876"/>
            <a:ext cx="3024674" cy="523220"/>
          </a:xfrm>
          <a:prstGeom prst="rect">
            <a:avLst/>
          </a:prstGeom>
          <a:noFill/>
        </p:spPr>
        <p:txBody>
          <a:bodyPr wrap="none" rtlCol="0">
            <a:spAutoFit/>
          </a:bodyPr>
          <a:lstStyle/>
          <a:p>
            <a:r>
              <a:rPr lang="id-ID" sz="2800" b="1" dirty="0" smtClean="0"/>
              <a:t>Hukum Perjanjian :</a:t>
            </a:r>
            <a:endParaRPr lang="id-ID" sz="2800" b="1" dirty="0"/>
          </a:p>
        </p:txBody>
      </p:sp>
      <p:sp>
        <p:nvSpPr>
          <p:cNvPr id="13" name="TextBox 12"/>
          <p:cNvSpPr txBox="1"/>
          <p:nvPr/>
        </p:nvSpPr>
        <p:spPr>
          <a:xfrm>
            <a:off x="661177" y="5455096"/>
            <a:ext cx="8502945" cy="830997"/>
          </a:xfrm>
          <a:prstGeom prst="rect">
            <a:avLst/>
          </a:prstGeom>
          <a:noFill/>
        </p:spPr>
        <p:txBody>
          <a:bodyPr wrap="square" rtlCol="0">
            <a:spAutoFit/>
          </a:bodyPr>
          <a:lstStyle/>
          <a:p>
            <a:r>
              <a:rPr lang="id-ID" sz="2400" dirty="0" smtClean="0"/>
              <a:t>Hukum yang terbentuk akibat adanya suatu pihak yang mengikatkan dirinya kepada pihak lain</a:t>
            </a:r>
            <a:endParaRPr lang="id-ID" sz="2400" dirty="0"/>
          </a:p>
        </p:txBody>
      </p:sp>
      <p:sp>
        <p:nvSpPr>
          <p:cNvPr id="14" name="Down Arrow 13"/>
          <p:cNvSpPr/>
          <p:nvPr/>
        </p:nvSpPr>
        <p:spPr>
          <a:xfrm>
            <a:off x="2753330" y="3151818"/>
            <a:ext cx="521478" cy="461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Down Arrow 14"/>
          <p:cNvSpPr/>
          <p:nvPr/>
        </p:nvSpPr>
        <p:spPr>
          <a:xfrm>
            <a:off x="6291931" y="3151818"/>
            <a:ext cx="521478" cy="461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6" name="Picture 15" descr="Image result for lambang telkom university&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766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22518571"/>
              </p:ext>
            </p:extLst>
          </p:nvPr>
        </p:nvGraphicFramePr>
        <p:xfrm>
          <a:off x="1138046" y="692696"/>
          <a:ext cx="6839290"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74558" y="2708920"/>
            <a:ext cx="7800867" cy="1569660"/>
          </a:xfrm>
          <a:prstGeom prst="rect">
            <a:avLst/>
          </a:prstGeom>
          <a:noFill/>
        </p:spPr>
        <p:txBody>
          <a:bodyPr wrap="square" rtlCol="0">
            <a:spAutoFit/>
          </a:bodyPr>
          <a:lstStyle/>
          <a:p>
            <a:r>
              <a:rPr lang="id-ID" sz="2400" b="1" dirty="0" smtClean="0"/>
              <a:t>Subjek Hukum :</a:t>
            </a:r>
          </a:p>
          <a:p>
            <a:pPr marL="342900" indent="-342900">
              <a:buFont typeface="Arial" panose="020B0604020202020204" pitchFamily="34" charset="0"/>
              <a:buChar char="•"/>
            </a:pPr>
            <a:r>
              <a:rPr lang="id-ID" sz="2400" dirty="0" smtClean="0"/>
              <a:t>Manusia</a:t>
            </a:r>
          </a:p>
          <a:p>
            <a:pPr marL="342900" indent="-342900">
              <a:buFont typeface="Arial" panose="020B0604020202020204" pitchFamily="34" charset="0"/>
              <a:buChar char="•"/>
            </a:pPr>
            <a:r>
              <a:rPr lang="id-ID" sz="2400" dirty="0" smtClean="0"/>
              <a:t>Badan Hukum</a:t>
            </a:r>
          </a:p>
          <a:p>
            <a:pPr marL="342900" indent="-342900">
              <a:buFont typeface="Arial" panose="020B0604020202020204" pitchFamily="34" charset="0"/>
              <a:buChar char="•"/>
            </a:pPr>
            <a:r>
              <a:rPr lang="id-ID" sz="2400" dirty="0" smtClean="0"/>
              <a:t>Pendukung Hak dan Kewajiban</a:t>
            </a:r>
            <a:endParaRPr lang="id-ID" sz="2400" dirty="0"/>
          </a:p>
        </p:txBody>
      </p:sp>
      <p:sp>
        <p:nvSpPr>
          <p:cNvPr id="6" name="TextBox 5"/>
          <p:cNvSpPr txBox="1"/>
          <p:nvPr/>
        </p:nvSpPr>
        <p:spPr>
          <a:xfrm>
            <a:off x="974558" y="4278580"/>
            <a:ext cx="7962885" cy="1569660"/>
          </a:xfrm>
          <a:prstGeom prst="rect">
            <a:avLst/>
          </a:prstGeom>
          <a:noFill/>
        </p:spPr>
        <p:txBody>
          <a:bodyPr wrap="square" rtlCol="0">
            <a:spAutoFit/>
          </a:bodyPr>
          <a:lstStyle/>
          <a:p>
            <a:r>
              <a:rPr lang="id-ID" sz="2400" b="1" dirty="0" smtClean="0"/>
              <a:t>Subjek Hukum :</a:t>
            </a:r>
          </a:p>
          <a:p>
            <a:pPr marL="342900" indent="-342900">
              <a:buFont typeface="Arial" panose="020B0604020202020204" pitchFamily="34" charset="0"/>
              <a:buChar char="•"/>
            </a:pPr>
            <a:r>
              <a:rPr lang="id-ID" sz="2400" dirty="0" smtClean="0"/>
              <a:t>Manusia</a:t>
            </a:r>
          </a:p>
          <a:p>
            <a:pPr marL="342900" indent="-342900">
              <a:buFont typeface="Arial" panose="020B0604020202020204" pitchFamily="34" charset="0"/>
              <a:buChar char="•"/>
            </a:pPr>
            <a:r>
              <a:rPr lang="id-ID" sz="2400" dirty="0" smtClean="0"/>
              <a:t>Badan Hukum</a:t>
            </a:r>
          </a:p>
          <a:p>
            <a:pPr marL="342900" indent="-342900">
              <a:buFont typeface="Arial" panose="020B0604020202020204" pitchFamily="34" charset="0"/>
              <a:buChar char="•"/>
            </a:pPr>
            <a:r>
              <a:rPr lang="id-ID" sz="2400" dirty="0" smtClean="0"/>
              <a:t>Pendukung Hak dan Kewajiban</a:t>
            </a:r>
            <a:endParaRPr lang="id-ID" sz="2400" dirty="0"/>
          </a:p>
        </p:txBody>
      </p:sp>
      <p:sp>
        <p:nvSpPr>
          <p:cNvPr id="7" name="TextBox 6"/>
          <p:cNvSpPr txBox="1"/>
          <p:nvPr/>
        </p:nvSpPr>
        <p:spPr>
          <a:xfrm>
            <a:off x="5169024" y="2708920"/>
            <a:ext cx="3904058" cy="1569660"/>
          </a:xfrm>
          <a:prstGeom prst="rect">
            <a:avLst/>
          </a:prstGeom>
          <a:noFill/>
        </p:spPr>
        <p:txBody>
          <a:bodyPr wrap="square" rtlCol="0">
            <a:spAutoFit/>
          </a:bodyPr>
          <a:lstStyle/>
          <a:p>
            <a:r>
              <a:rPr lang="id-ID" sz="2400" b="1" dirty="0" smtClean="0"/>
              <a:t>Kewajiban :</a:t>
            </a:r>
          </a:p>
          <a:p>
            <a:pPr marL="342900" indent="-342900">
              <a:buFont typeface="Arial" panose="020B0604020202020204" pitchFamily="34" charset="0"/>
              <a:buChar char="•"/>
            </a:pPr>
            <a:r>
              <a:rPr lang="id-ID" sz="2400" dirty="0" smtClean="0"/>
              <a:t>Pemenuhan segala kewenangan yang diberikan oleh hukum</a:t>
            </a:r>
            <a:endParaRPr lang="id-ID" sz="2400" dirty="0"/>
          </a:p>
        </p:txBody>
      </p:sp>
      <p:pic>
        <p:nvPicPr>
          <p:cNvPr id="8" name="Picture 7" descr="Image result for lambang telkom university&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139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6250"/>
            <a:ext cx="8915400" cy="706438"/>
          </a:xfrm>
        </p:spPr>
        <p:txBody>
          <a:bodyPr>
            <a:normAutofit/>
          </a:bodyPr>
          <a:lstStyle/>
          <a:p>
            <a:r>
              <a:rPr lang="id-ID" dirty="0" smtClean="0"/>
              <a:t>Hak &amp; Kewajiban = Perikatan</a:t>
            </a:r>
            <a:endParaRPr lang="id-ID" dirty="0"/>
          </a:p>
        </p:txBody>
      </p:sp>
      <p:graphicFrame>
        <p:nvGraphicFramePr>
          <p:cNvPr id="6" name="Diagram 5"/>
          <p:cNvGraphicFramePr/>
          <p:nvPr>
            <p:extLst>
              <p:ext uri="{D42A27DB-BD31-4B8C-83A1-F6EECF244321}">
                <p14:modId xmlns:p14="http://schemas.microsoft.com/office/powerpoint/2010/main" val="1945061448"/>
              </p:ext>
            </p:extLst>
          </p:nvPr>
        </p:nvGraphicFramePr>
        <p:xfrm>
          <a:off x="896549" y="1397000"/>
          <a:ext cx="8268919"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896549" y="3887470"/>
            <a:ext cx="3978442" cy="523220"/>
          </a:xfrm>
          <a:prstGeom prst="rect">
            <a:avLst/>
          </a:prstGeom>
          <a:noFill/>
        </p:spPr>
        <p:txBody>
          <a:bodyPr wrap="square" rtlCol="0">
            <a:spAutoFit/>
          </a:bodyPr>
          <a:lstStyle/>
          <a:p>
            <a:pPr marL="457200" indent="-457200">
              <a:buFont typeface="Arial" panose="020B0604020202020204" pitchFamily="34" charset="0"/>
              <a:buChar char="•"/>
            </a:pPr>
            <a:r>
              <a:rPr lang="id-ID" sz="2800" dirty="0" smtClean="0"/>
              <a:t>Hak atau kewajiban</a:t>
            </a:r>
            <a:endParaRPr lang="id-ID" sz="2800" dirty="0"/>
          </a:p>
        </p:txBody>
      </p:sp>
      <p:sp>
        <p:nvSpPr>
          <p:cNvPr id="8" name="TextBox 7"/>
          <p:cNvSpPr txBox="1"/>
          <p:nvPr/>
        </p:nvSpPr>
        <p:spPr>
          <a:xfrm>
            <a:off x="5343043" y="3861048"/>
            <a:ext cx="3978442" cy="1631216"/>
          </a:xfrm>
          <a:prstGeom prst="rect">
            <a:avLst/>
          </a:prstGeom>
          <a:noFill/>
        </p:spPr>
        <p:txBody>
          <a:bodyPr wrap="square" rtlCol="0">
            <a:spAutoFit/>
          </a:bodyPr>
          <a:lstStyle/>
          <a:p>
            <a:pPr marL="457200" indent="-457200">
              <a:buFont typeface="Arial" panose="020B0604020202020204" pitchFamily="34" charset="0"/>
              <a:buChar char="•"/>
            </a:pPr>
            <a:r>
              <a:rPr lang="id-ID" sz="2000" dirty="0" smtClean="0"/>
              <a:t>Hak atau kewajiban (1314 KUHPerdata)</a:t>
            </a:r>
          </a:p>
          <a:p>
            <a:pPr marL="457200" indent="-457200">
              <a:buFont typeface="Arial" panose="020B0604020202020204" pitchFamily="34" charset="0"/>
              <a:buChar char="•"/>
            </a:pPr>
            <a:r>
              <a:rPr lang="id-ID" sz="2000" dirty="0" smtClean="0"/>
              <a:t>Memberikan sesuatu</a:t>
            </a:r>
          </a:p>
          <a:p>
            <a:pPr marL="457200" indent="-457200">
              <a:buFont typeface="Arial" panose="020B0604020202020204" pitchFamily="34" charset="0"/>
              <a:buChar char="•"/>
            </a:pPr>
            <a:r>
              <a:rPr lang="id-ID" sz="2000" dirty="0" smtClean="0"/>
              <a:t>Melakukan Sesuatu</a:t>
            </a:r>
          </a:p>
          <a:p>
            <a:pPr marL="457200" indent="-457200">
              <a:buFont typeface="Arial" panose="020B0604020202020204" pitchFamily="34" charset="0"/>
              <a:buChar char="•"/>
            </a:pPr>
            <a:r>
              <a:rPr lang="id-ID" sz="2000" dirty="0" smtClean="0"/>
              <a:t>Tidak melakukan sesuatu</a:t>
            </a:r>
            <a:endParaRPr lang="id-ID" sz="2000" dirty="0"/>
          </a:p>
        </p:txBody>
      </p:sp>
      <p:pic>
        <p:nvPicPr>
          <p:cNvPr id="9" name="Picture 8" descr="Image result for lambang telkom university&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008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4528" y="188641"/>
            <a:ext cx="4248473" cy="2880320"/>
          </a:xfrm>
        </p:spPr>
        <p:txBody>
          <a:bodyPr>
            <a:normAutofit/>
          </a:bodyPr>
          <a:lstStyle/>
          <a:p>
            <a:pPr algn="l"/>
            <a:r>
              <a:rPr lang="id-ID" sz="2400" b="1" dirty="0" smtClean="0"/>
              <a:t>Perjanjian (Pasal 1339</a:t>
            </a:r>
            <a:r>
              <a:rPr lang="id-ID" sz="2400" dirty="0" smtClean="0"/>
              <a:t>)</a:t>
            </a:r>
            <a:br>
              <a:rPr lang="id-ID" sz="2400" dirty="0" smtClean="0"/>
            </a:br>
            <a:r>
              <a:rPr lang="id-ID" sz="2400" dirty="0" smtClean="0"/>
              <a:t>Tidak hanya mengikat hal yang disebutkan secara tegas, terkait kepatutan, kebiasaan dan undang-undang</a:t>
            </a:r>
            <a:endParaRPr lang="id-ID" sz="2400" dirty="0"/>
          </a:p>
        </p:txBody>
      </p:sp>
      <p:sp>
        <p:nvSpPr>
          <p:cNvPr id="3" name="Title 1"/>
          <p:cNvSpPr txBox="1">
            <a:spLocks/>
          </p:cNvSpPr>
          <p:nvPr/>
        </p:nvSpPr>
        <p:spPr>
          <a:xfrm>
            <a:off x="704527" y="3068960"/>
            <a:ext cx="4248473" cy="25202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d-ID" sz="2400" b="1" dirty="0" smtClean="0"/>
              <a:t>Perjanjian (Pasal 1340</a:t>
            </a:r>
            <a:r>
              <a:rPr lang="id-ID" sz="2400" dirty="0" smtClean="0"/>
              <a:t>)</a:t>
            </a:r>
          </a:p>
          <a:p>
            <a:pPr marL="342900" indent="-342900" algn="l">
              <a:buFont typeface="Arial" panose="020B0604020202020204" pitchFamily="34" charset="0"/>
              <a:buChar char="•"/>
            </a:pPr>
            <a:r>
              <a:rPr lang="id-ID" sz="2400" dirty="0" smtClean="0"/>
              <a:t>Hanya berlaku untuk yang membuatnya.</a:t>
            </a:r>
          </a:p>
          <a:p>
            <a:pPr marL="342900" indent="-342900" algn="l">
              <a:buFont typeface="Arial" panose="020B0604020202020204" pitchFamily="34" charset="0"/>
              <a:buChar char="•"/>
            </a:pPr>
            <a:r>
              <a:rPr lang="id-ID" sz="2400" dirty="0" smtClean="0"/>
              <a:t>Tidak boleh merugikan atau menguntungkan pihak ketiga</a:t>
            </a:r>
            <a:endParaRPr lang="id-ID" sz="2400" dirty="0"/>
          </a:p>
        </p:txBody>
      </p:sp>
      <p:sp>
        <p:nvSpPr>
          <p:cNvPr id="4" name="TextBox 3"/>
          <p:cNvSpPr txBox="1"/>
          <p:nvPr/>
        </p:nvSpPr>
        <p:spPr>
          <a:xfrm>
            <a:off x="4990365" y="619093"/>
            <a:ext cx="3130987" cy="1200329"/>
          </a:xfrm>
          <a:prstGeom prst="rect">
            <a:avLst/>
          </a:prstGeom>
          <a:noFill/>
        </p:spPr>
        <p:txBody>
          <a:bodyPr wrap="square" rtlCol="0">
            <a:spAutoFit/>
          </a:bodyPr>
          <a:lstStyle/>
          <a:p>
            <a:r>
              <a:rPr lang="id-ID" sz="2400" b="1" dirty="0" smtClean="0"/>
              <a:t>Perikatan Hapus (Pasal 1381 KUHPerdata)</a:t>
            </a:r>
            <a:endParaRPr lang="id-ID" sz="2400" b="1" dirty="0"/>
          </a:p>
        </p:txBody>
      </p:sp>
      <p:sp>
        <p:nvSpPr>
          <p:cNvPr id="5" name="TextBox 4"/>
          <p:cNvSpPr txBox="1"/>
          <p:nvPr/>
        </p:nvSpPr>
        <p:spPr>
          <a:xfrm>
            <a:off x="4953001" y="1893025"/>
            <a:ext cx="4120082" cy="3816429"/>
          </a:xfrm>
          <a:prstGeom prst="rect">
            <a:avLst/>
          </a:prstGeom>
          <a:noFill/>
        </p:spPr>
        <p:txBody>
          <a:bodyPr wrap="square" rtlCol="0">
            <a:spAutoFit/>
          </a:bodyPr>
          <a:lstStyle/>
          <a:p>
            <a:pPr marL="285750" indent="-285750">
              <a:buFont typeface="Arial" panose="020B0604020202020204" pitchFamily="34" charset="0"/>
              <a:buChar char="•"/>
            </a:pPr>
            <a:r>
              <a:rPr lang="id-ID" sz="2200" dirty="0" smtClean="0"/>
              <a:t>Pembayaran</a:t>
            </a:r>
          </a:p>
          <a:p>
            <a:pPr marL="285750" indent="-285750">
              <a:buFont typeface="Arial" panose="020B0604020202020204" pitchFamily="34" charset="0"/>
              <a:buChar char="•"/>
            </a:pPr>
            <a:r>
              <a:rPr lang="id-ID" sz="2200" dirty="0" smtClean="0"/>
              <a:t>Pembayaran tunai, diikuti penyimpanan/penitipan</a:t>
            </a:r>
          </a:p>
          <a:p>
            <a:pPr marL="285750" indent="-285750">
              <a:buFont typeface="Arial" panose="020B0604020202020204" pitchFamily="34" charset="0"/>
              <a:buChar char="•"/>
            </a:pPr>
            <a:r>
              <a:rPr lang="id-ID" sz="2200" dirty="0" smtClean="0"/>
              <a:t>Penyimpanan utang atau kompensasi</a:t>
            </a:r>
          </a:p>
          <a:p>
            <a:pPr marL="285750" indent="-285750">
              <a:buFont typeface="Arial" panose="020B0604020202020204" pitchFamily="34" charset="0"/>
              <a:buChar char="•"/>
            </a:pPr>
            <a:r>
              <a:rPr lang="id-ID" sz="2200" dirty="0" smtClean="0"/>
              <a:t>Percampuran utang</a:t>
            </a:r>
          </a:p>
          <a:p>
            <a:pPr marL="285750" indent="-285750">
              <a:buFont typeface="Arial" panose="020B0604020202020204" pitchFamily="34" charset="0"/>
              <a:buChar char="•"/>
            </a:pPr>
            <a:r>
              <a:rPr lang="id-ID" sz="2200" dirty="0" smtClean="0"/>
              <a:t>Pembebasan Utang</a:t>
            </a:r>
          </a:p>
          <a:p>
            <a:pPr marL="285750" indent="-285750">
              <a:buFont typeface="Arial" panose="020B0604020202020204" pitchFamily="34" charset="0"/>
              <a:buChar char="•"/>
            </a:pPr>
            <a:r>
              <a:rPr lang="id-ID" sz="2200" dirty="0" smtClean="0"/>
              <a:t>Musnahnya barang objek</a:t>
            </a:r>
          </a:p>
          <a:p>
            <a:pPr marL="285750" indent="-285750">
              <a:buFont typeface="Arial" panose="020B0604020202020204" pitchFamily="34" charset="0"/>
              <a:buChar char="•"/>
            </a:pPr>
            <a:r>
              <a:rPr lang="id-ID" sz="2200" dirty="0" smtClean="0"/>
              <a:t>Kebatalan atau pembatalan </a:t>
            </a:r>
          </a:p>
          <a:p>
            <a:pPr marL="285750" indent="-285750">
              <a:buFont typeface="Arial" panose="020B0604020202020204" pitchFamily="34" charset="0"/>
              <a:buChar char="•"/>
            </a:pPr>
            <a:r>
              <a:rPr lang="id-ID" sz="2200" dirty="0" smtClean="0"/>
              <a:t>Berlakunya syarat batal</a:t>
            </a:r>
          </a:p>
          <a:p>
            <a:pPr marL="285750" indent="-285750">
              <a:buFont typeface="Arial" panose="020B0604020202020204" pitchFamily="34" charset="0"/>
              <a:buChar char="•"/>
            </a:pPr>
            <a:r>
              <a:rPr lang="id-ID" sz="2200" dirty="0" smtClean="0"/>
              <a:t>Lewat waktu (daluarsa)</a:t>
            </a:r>
            <a:endParaRPr lang="id-ID" sz="2200" dirty="0"/>
          </a:p>
        </p:txBody>
      </p:sp>
      <p:pic>
        <p:nvPicPr>
          <p:cNvPr id="6" name="Picture 5"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569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8544" y="692697"/>
            <a:ext cx="8066856" cy="4598442"/>
          </a:xfrm>
        </p:spPr>
        <p:txBody>
          <a:bodyPr>
            <a:normAutofit lnSpcReduction="10000"/>
          </a:bodyPr>
          <a:lstStyle/>
          <a:p>
            <a:pPr marL="0" indent="0" algn="just">
              <a:buNone/>
            </a:pPr>
            <a:r>
              <a:rPr lang="id-ID" sz="2400" b="1" dirty="0" smtClean="0"/>
              <a:t>Prestasi :</a:t>
            </a:r>
          </a:p>
          <a:p>
            <a:pPr algn="just"/>
            <a:r>
              <a:rPr lang="id-ID" sz="2400" dirty="0" smtClean="0"/>
              <a:t>Memberikan sesuatu</a:t>
            </a:r>
          </a:p>
          <a:p>
            <a:pPr algn="just"/>
            <a:r>
              <a:rPr lang="id-ID" sz="2400" dirty="0" smtClean="0"/>
              <a:t>Melakukan Sesuatu</a:t>
            </a:r>
          </a:p>
          <a:p>
            <a:pPr algn="just"/>
            <a:r>
              <a:rPr lang="id-ID" sz="2400" dirty="0" smtClean="0"/>
              <a:t>Tidak Melakukan sesuatu</a:t>
            </a:r>
          </a:p>
          <a:p>
            <a:pPr marL="0" indent="0" algn="just">
              <a:buNone/>
            </a:pPr>
            <a:r>
              <a:rPr lang="id-ID" sz="2400" b="1" dirty="0" smtClean="0"/>
              <a:t>Wan Prestasi :</a:t>
            </a:r>
          </a:p>
          <a:p>
            <a:pPr algn="just"/>
            <a:r>
              <a:rPr lang="id-ID" sz="2400" dirty="0" smtClean="0"/>
              <a:t>Tidak melakukan Prestasi sama sekali</a:t>
            </a:r>
          </a:p>
          <a:p>
            <a:pPr algn="just"/>
            <a:r>
              <a:rPr lang="id-ID" sz="2400" dirty="0" smtClean="0"/>
              <a:t>Memberikan/melakukan sesuatu tetapi tidak sesuai dengan isi perjanjian</a:t>
            </a:r>
          </a:p>
          <a:p>
            <a:pPr algn="just"/>
            <a:r>
              <a:rPr lang="id-ID" sz="2400" dirty="0" smtClean="0"/>
              <a:t>Melakukan/memberikan sesuatu dengan yang dilarang (UU atau Perjanjian)</a:t>
            </a:r>
            <a:endParaRPr lang="id-ID" sz="2400" dirty="0"/>
          </a:p>
        </p:txBody>
      </p:sp>
      <p:pic>
        <p:nvPicPr>
          <p:cNvPr id="4" name="Picture 3"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192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938" y="915338"/>
            <a:ext cx="6774405" cy="1303867"/>
          </a:xfrm>
        </p:spPr>
        <p:txBody>
          <a:bodyPr>
            <a:normAutofit/>
          </a:bodyPr>
          <a:lstStyle/>
          <a:p>
            <a:r>
              <a:rPr lang="id-ID" sz="3200" dirty="0" smtClean="0"/>
              <a:t>Syarat Sah Perjanjian (1320 KUHPerdata)</a:t>
            </a:r>
            <a:endParaRPr lang="id-ID" sz="3200" dirty="0"/>
          </a:p>
        </p:txBody>
      </p:sp>
      <p:sp>
        <p:nvSpPr>
          <p:cNvPr id="3" name="Content Placeholder 2"/>
          <p:cNvSpPr>
            <a:spLocks noGrp="1"/>
          </p:cNvSpPr>
          <p:nvPr>
            <p:ph idx="1"/>
          </p:nvPr>
        </p:nvSpPr>
        <p:spPr>
          <a:xfrm>
            <a:off x="1274938" y="2924944"/>
            <a:ext cx="1661838" cy="2736304"/>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id-ID" dirty="0" smtClean="0"/>
              <a:t>Sepakat</a:t>
            </a:r>
          </a:p>
          <a:p>
            <a:r>
              <a:rPr lang="id-ID" dirty="0" smtClean="0"/>
              <a:t>Cakap</a:t>
            </a:r>
          </a:p>
          <a:p>
            <a:r>
              <a:rPr lang="id-ID" dirty="0" smtClean="0"/>
              <a:t>Hal Tertentu</a:t>
            </a:r>
          </a:p>
          <a:p>
            <a:r>
              <a:rPr lang="id-ID" dirty="0" smtClean="0"/>
              <a:t>Sebab yang Halal</a:t>
            </a:r>
            <a:endParaRPr lang="id-ID" dirty="0"/>
          </a:p>
        </p:txBody>
      </p:sp>
      <p:graphicFrame>
        <p:nvGraphicFramePr>
          <p:cNvPr id="4" name="Diagram 3"/>
          <p:cNvGraphicFramePr/>
          <p:nvPr>
            <p:extLst>
              <p:ext uri="{D42A27DB-BD31-4B8C-83A1-F6EECF244321}">
                <p14:modId xmlns:p14="http://schemas.microsoft.com/office/powerpoint/2010/main" val="3514563385"/>
              </p:ext>
            </p:extLst>
          </p:nvPr>
        </p:nvGraphicFramePr>
        <p:xfrm>
          <a:off x="2576736" y="1916832"/>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Image result for lambang telkom university&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147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8928" y="6021288"/>
            <a:ext cx="45719" cy="51939"/>
          </a:xfrm>
        </p:spPr>
        <p:txBody>
          <a:bodyPr/>
          <a:lstStyle/>
          <a:p>
            <a:endParaRPr lang="id-ID" dirty="0"/>
          </a:p>
        </p:txBody>
      </p:sp>
      <p:sp>
        <p:nvSpPr>
          <p:cNvPr id="3" name="Subtitle 2"/>
          <p:cNvSpPr>
            <a:spLocks noGrp="1"/>
          </p:cNvSpPr>
          <p:nvPr>
            <p:ph type="subTitle" idx="1"/>
          </p:nvPr>
        </p:nvSpPr>
        <p:spPr>
          <a:xfrm>
            <a:off x="2082095" y="3789040"/>
            <a:ext cx="5751272" cy="1186939"/>
          </a:xfrm>
        </p:spPr>
        <p:txBody>
          <a:bodyPr>
            <a:normAutofit/>
          </a:bodyPr>
          <a:lstStyle/>
          <a:p>
            <a:r>
              <a:rPr lang="id-ID" sz="6000" dirty="0" smtClean="0">
                <a:solidFill>
                  <a:schemeClr val="accent1">
                    <a:lumMod val="60000"/>
                    <a:lumOff val="40000"/>
                  </a:schemeClr>
                </a:solidFill>
              </a:rPr>
              <a:t>Terima Kasih</a:t>
            </a:r>
            <a:endParaRPr lang="id-ID" sz="6000" dirty="0">
              <a:solidFill>
                <a:schemeClr val="accent1">
                  <a:lumMod val="60000"/>
                  <a:lumOff val="40000"/>
                </a:schemeClr>
              </a:solidFill>
            </a:endParaRPr>
          </a:p>
        </p:txBody>
      </p:sp>
      <p:pic>
        <p:nvPicPr>
          <p:cNvPr id="27654" name="Picture 6" descr="Image result for alhamdulillah transparen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3942" y="1556792"/>
            <a:ext cx="2767577" cy="188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87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Tanggapan Saudara </a:t>
            </a:r>
            <a:endParaRPr lang="id-ID" dirty="0"/>
          </a:p>
        </p:txBody>
      </p:sp>
      <p:sp>
        <p:nvSpPr>
          <p:cNvPr id="3" name="Content Placeholder 2"/>
          <p:cNvSpPr>
            <a:spLocks noGrp="1"/>
          </p:cNvSpPr>
          <p:nvPr>
            <p:ph idx="1"/>
          </p:nvPr>
        </p:nvSpPr>
        <p:spPr/>
        <p:txBody>
          <a:bodyPr/>
          <a:lstStyle/>
          <a:p>
            <a:pPr marL="457200" indent="-457200">
              <a:buFont typeface="+mj-lt"/>
              <a:buAutoNum type="arabicPeriod"/>
            </a:pPr>
            <a:r>
              <a:rPr lang="id-ID" dirty="0" smtClean="0"/>
              <a:t>Mengapa kita harus marah jika kapal penangkap</a:t>
            </a:r>
          </a:p>
          <a:p>
            <a:pPr marL="0" indent="0">
              <a:buNone/>
            </a:pPr>
            <a:r>
              <a:rPr lang="id-ID" dirty="0"/>
              <a:t> </a:t>
            </a:r>
            <a:r>
              <a:rPr lang="id-ID" dirty="0" smtClean="0"/>
              <a:t>     ikan cina beroperasi di zee </a:t>
            </a:r>
            <a:r>
              <a:rPr lang="id-ID" dirty="0"/>
              <a:t>I</a:t>
            </a:r>
            <a:r>
              <a:rPr lang="id-ID" dirty="0" smtClean="0"/>
              <a:t>ndonesia?</a:t>
            </a:r>
          </a:p>
          <a:p>
            <a:pPr marL="457200" indent="-457200">
              <a:buFont typeface="+mj-lt"/>
              <a:buAutoNum type="arabicPeriod" startAt="2"/>
            </a:pPr>
            <a:r>
              <a:rPr lang="id-ID" dirty="0" smtClean="0"/>
              <a:t>Dimanakah posisi pulau natuna?</a:t>
            </a:r>
          </a:p>
          <a:p>
            <a:pPr marL="457200" indent="-457200">
              <a:buFont typeface="+mj-lt"/>
              <a:buAutoNum type="arabicPeriod" startAt="2"/>
            </a:pPr>
            <a:r>
              <a:rPr lang="id-ID" dirty="0" smtClean="0"/>
              <a:t>Apa alasan Cina masuk dan menangkap ikan di daerah yg di klaim sebagai zee Indonesia? </a:t>
            </a:r>
          </a:p>
          <a:p>
            <a:pPr marL="457200" indent="-457200">
              <a:buFont typeface="+mj-lt"/>
              <a:buAutoNum type="arabicPeriod" startAt="2"/>
            </a:pPr>
            <a:r>
              <a:rPr lang="id-ID" dirty="0" smtClean="0"/>
              <a:t>Jika saudara adalah presiden Republik Indonesia, tindakan apa yang saudara lakukan?</a:t>
            </a:r>
            <a:endParaRPr lang="id-ID" dirty="0"/>
          </a:p>
        </p:txBody>
      </p:sp>
      <p:pic>
        <p:nvPicPr>
          <p:cNvPr id="4" name="Picture 4"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947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Kaitannya dengan bisnis</a:t>
            </a:r>
            <a:endParaRPr lang="id-ID" dirty="0"/>
          </a:p>
        </p:txBody>
      </p:sp>
      <p:sp>
        <p:nvSpPr>
          <p:cNvPr id="3" name="Content Placeholder 2"/>
          <p:cNvSpPr>
            <a:spLocks noGrp="1"/>
          </p:cNvSpPr>
          <p:nvPr>
            <p:ph idx="1"/>
          </p:nvPr>
        </p:nvSpPr>
        <p:spPr/>
        <p:txBody>
          <a:bodyPr/>
          <a:lstStyle/>
          <a:p>
            <a:pPr marL="457200" indent="-457200">
              <a:buFont typeface="+mj-lt"/>
              <a:buAutoNum type="arabicPeriod"/>
            </a:pPr>
            <a:r>
              <a:rPr lang="id-ID" dirty="0" smtClean="0"/>
              <a:t>Apa yang saudara ketahui tentang bisnis?</a:t>
            </a:r>
            <a:endParaRPr lang="id-ID" dirty="0"/>
          </a:p>
          <a:p>
            <a:pPr marL="457200" indent="-457200">
              <a:buFont typeface="+mj-lt"/>
              <a:buAutoNum type="arabicPeriod"/>
            </a:pPr>
            <a:r>
              <a:rPr lang="id-ID" dirty="0" smtClean="0"/>
              <a:t>Untuk apa orang berbisnis?</a:t>
            </a:r>
            <a:endParaRPr lang="id-ID" dirty="0"/>
          </a:p>
          <a:p>
            <a:pPr marL="457200" indent="-457200">
              <a:buFont typeface="+mj-lt"/>
              <a:buAutoNum type="arabicPeriod"/>
            </a:pPr>
            <a:r>
              <a:rPr lang="id-ID" dirty="0" smtClean="0"/>
              <a:t>Apa kaitannya antara kedaulatan negara dengan bisnis?</a:t>
            </a:r>
          </a:p>
          <a:p>
            <a:pPr marL="457200" indent="-457200">
              <a:buFont typeface="+mj-lt"/>
              <a:buAutoNum type="arabicPeriod"/>
            </a:pPr>
            <a:r>
              <a:rPr lang="id-ID" dirty="0" smtClean="0"/>
              <a:t>Jika diberi kesempatan memilih, saudara akan memilih mengadu ke mahkamah Internasional atau bertempur?</a:t>
            </a:r>
          </a:p>
        </p:txBody>
      </p:sp>
      <p:pic>
        <p:nvPicPr>
          <p:cNvPr id="4" name="Picture 4"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197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HUKUM</a:t>
            </a:r>
            <a:endParaRPr lang="id-ID" dirty="0"/>
          </a:p>
        </p:txBody>
      </p:sp>
      <p:sp>
        <p:nvSpPr>
          <p:cNvPr id="3" name="Content Placeholder 2"/>
          <p:cNvSpPr>
            <a:spLocks noGrp="1"/>
          </p:cNvSpPr>
          <p:nvPr>
            <p:ph idx="1"/>
          </p:nvPr>
        </p:nvSpPr>
        <p:spPr/>
        <p:txBody>
          <a:bodyPr>
            <a:normAutofit/>
          </a:bodyPr>
          <a:lstStyle/>
          <a:p>
            <a:pPr marL="0" indent="0">
              <a:buNone/>
            </a:pPr>
            <a:r>
              <a:rPr lang="id-ID" dirty="0" smtClean="0"/>
              <a:t>Definisi </a:t>
            </a:r>
            <a:r>
              <a:rPr lang="id-ID" dirty="0" smtClean="0">
                <a:solidFill>
                  <a:schemeClr val="accent1">
                    <a:lumMod val="75000"/>
                  </a:schemeClr>
                </a:solidFill>
              </a:rPr>
              <a:t>Sekumpulan Aturan</a:t>
            </a:r>
            <a:r>
              <a:rPr lang="id-ID" dirty="0" smtClean="0"/>
              <a:t>:</a:t>
            </a:r>
            <a:endParaRPr lang="id-ID" dirty="0"/>
          </a:p>
          <a:p>
            <a:r>
              <a:rPr lang="id-ID" dirty="0">
                <a:solidFill>
                  <a:schemeClr val="accent1">
                    <a:lumMod val="75000"/>
                  </a:schemeClr>
                </a:solidFill>
              </a:rPr>
              <a:t>     Sekumpulan   </a:t>
            </a:r>
            <a:r>
              <a:rPr lang="id-ID" dirty="0"/>
              <a:t>=  </a:t>
            </a:r>
            <a:r>
              <a:rPr lang="id-ID" dirty="0" smtClean="0"/>
              <a:t>Gabungan  </a:t>
            </a:r>
            <a:r>
              <a:rPr lang="id-ID" dirty="0"/>
              <a:t>kata,kalimat, tata cara </a:t>
            </a:r>
            <a:r>
              <a:rPr lang="id-ID" dirty="0" smtClean="0"/>
              <a:t> yang dirangkaikan </a:t>
            </a:r>
            <a:r>
              <a:rPr lang="id-ID" dirty="0"/>
              <a:t>dan menimbulkan </a:t>
            </a:r>
            <a:r>
              <a:rPr lang="id-ID" dirty="0" smtClean="0"/>
              <a:t>kesatuan pengertian </a:t>
            </a:r>
            <a:r>
              <a:rPr lang="id-ID" dirty="0"/>
              <a:t>. </a:t>
            </a:r>
            <a:endParaRPr lang="id-ID" dirty="0" smtClean="0"/>
          </a:p>
          <a:p>
            <a:endParaRPr lang="id-ID" dirty="0"/>
          </a:p>
          <a:p>
            <a:pPr>
              <a:buFont typeface="Arial" panose="020B0604020202020204" pitchFamily="34" charset="0"/>
              <a:buChar char="•"/>
            </a:pPr>
            <a:r>
              <a:rPr lang="id-ID" dirty="0"/>
              <a:t>     </a:t>
            </a:r>
            <a:r>
              <a:rPr lang="id-ID" dirty="0">
                <a:solidFill>
                  <a:schemeClr val="accent1">
                    <a:lumMod val="75000"/>
                  </a:schemeClr>
                </a:solidFill>
              </a:rPr>
              <a:t>Aturan      </a:t>
            </a:r>
            <a:r>
              <a:rPr lang="id-ID" dirty="0"/>
              <a:t>     </a:t>
            </a:r>
            <a:r>
              <a:rPr lang="id-ID" dirty="0" smtClean="0"/>
              <a:t>=  Ketentuan </a:t>
            </a:r>
            <a:r>
              <a:rPr lang="id-ID" dirty="0"/>
              <a:t>yang harus </a:t>
            </a:r>
            <a:r>
              <a:rPr lang="id-ID" dirty="0" smtClean="0"/>
              <a:t>diikuti, setidaknya dijadikan </a:t>
            </a:r>
            <a:r>
              <a:rPr lang="id-ID" dirty="0"/>
              <a:t>pedoman.</a:t>
            </a:r>
          </a:p>
          <a:p>
            <a:endParaRPr lang="id-ID" dirty="0"/>
          </a:p>
        </p:txBody>
      </p:sp>
      <p:pic>
        <p:nvPicPr>
          <p:cNvPr id="4" name="Picture 4"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781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Peran Hukum</a:t>
            </a:r>
            <a:endParaRPr lang="id-ID" dirty="0"/>
          </a:p>
        </p:txBody>
      </p:sp>
      <p:sp>
        <p:nvSpPr>
          <p:cNvPr id="3" name="Content Placeholder 2"/>
          <p:cNvSpPr>
            <a:spLocks noGrp="1"/>
          </p:cNvSpPr>
          <p:nvPr>
            <p:ph idx="1"/>
          </p:nvPr>
        </p:nvSpPr>
        <p:spPr/>
        <p:txBody>
          <a:bodyPr>
            <a:normAutofit/>
          </a:bodyPr>
          <a:lstStyle/>
          <a:p>
            <a:pPr algn="just"/>
            <a:r>
              <a:rPr lang="id-ID" sz="2800" dirty="0" smtClean="0"/>
              <a:t>Atur tingkah laku</a:t>
            </a:r>
            <a:r>
              <a:rPr lang="id-ID" sz="2800" dirty="0"/>
              <a:t> </a:t>
            </a:r>
            <a:r>
              <a:rPr lang="id-ID" sz="2800" dirty="0" smtClean="0"/>
              <a:t>Seluruh </a:t>
            </a:r>
            <a:r>
              <a:rPr lang="id-ID" sz="2800" dirty="0"/>
              <a:t>W</a:t>
            </a:r>
            <a:r>
              <a:rPr lang="id-ID" sz="2800" dirty="0" smtClean="0"/>
              <a:t>arga </a:t>
            </a:r>
            <a:r>
              <a:rPr lang="id-ID" sz="2800" dirty="0"/>
              <a:t>N</a:t>
            </a:r>
            <a:r>
              <a:rPr lang="id-ID" sz="2800" dirty="0" smtClean="0"/>
              <a:t>egara (subjek hukum), Warga antar </a:t>
            </a:r>
            <a:r>
              <a:rPr lang="id-ID" sz="2800" dirty="0"/>
              <a:t>W</a:t>
            </a:r>
            <a:r>
              <a:rPr lang="id-ID" sz="2800" dirty="0" smtClean="0"/>
              <a:t>arga dan Warga dengan Negara.</a:t>
            </a:r>
            <a:endParaRPr lang="id-ID" sz="2800" dirty="0"/>
          </a:p>
          <a:p>
            <a:pPr algn="just"/>
            <a:r>
              <a:rPr lang="id-ID" sz="2800" dirty="0" smtClean="0"/>
              <a:t>Hukum berperan menegaskan tujuan hidup berbangsa.</a:t>
            </a:r>
            <a:endParaRPr lang="id-ID" sz="2800" dirty="0"/>
          </a:p>
        </p:txBody>
      </p:sp>
      <p:pic>
        <p:nvPicPr>
          <p:cNvPr id="5" name="Picture 4"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229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Peran Hukum</a:t>
            </a:r>
            <a:endParaRPr lang="id-ID" dirty="0"/>
          </a:p>
        </p:txBody>
      </p:sp>
      <p:sp>
        <p:nvSpPr>
          <p:cNvPr id="3" name="Content Placeholder 2"/>
          <p:cNvSpPr>
            <a:spLocks noGrp="1"/>
          </p:cNvSpPr>
          <p:nvPr>
            <p:ph idx="1"/>
          </p:nvPr>
        </p:nvSpPr>
        <p:spPr>
          <a:xfrm>
            <a:off x="1136576" y="1268760"/>
            <a:ext cx="8496944" cy="4896544"/>
          </a:xfrm>
        </p:spPr>
        <p:txBody>
          <a:bodyPr/>
          <a:lstStyle/>
          <a:p>
            <a:pPr marL="0" indent="0">
              <a:buNone/>
            </a:pPr>
            <a:endParaRPr lang="id-ID" dirty="0" smtClean="0"/>
          </a:p>
          <a:p>
            <a:pPr marL="0" indent="0">
              <a:buNone/>
            </a:pPr>
            <a:endParaRPr lang="id-ID" dirty="0"/>
          </a:p>
          <a:p>
            <a:pPr marL="457200" indent="-457200">
              <a:buFont typeface="+mj-lt"/>
              <a:buAutoNum type="arabicPeriod"/>
            </a:pPr>
            <a:r>
              <a:rPr lang="id-ID" dirty="0" smtClean="0"/>
              <a:t>Mendorong </a:t>
            </a:r>
            <a:r>
              <a:rPr lang="id-ID" dirty="0"/>
              <a:t>perubahan sosial dan mengendalikan. </a:t>
            </a:r>
            <a:endParaRPr lang="id-ID" dirty="0" smtClean="0"/>
          </a:p>
          <a:p>
            <a:pPr marL="457200" indent="-457200">
              <a:buFont typeface="+mj-lt"/>
              <a:buAutoNum type="arabicPeriod"/>
            </a:pPr>
            <a:r>
              <a:rPr lang="id-ID" dirty="0" smtClean="0"/>
              <a:t>Sebagai </a:t>
            </a:r>
            <a:r>
              <a:rPr lang="id-ID" dirty="0"/>
              <a:t>alat pengubah </a:t>
            </a:r>
            <a:r>
              <a:rPr lang="id-ID" dirty="0" smtClean="0"/>
              <a:t>(as </a:t>
            </a:r>
            <a:r>
              <a:rPr lang="id-ID" dirty="0"/>
              <a:t>tool of social   engineering). </a:t>
            </a:r>
          </a:p>
          <a:p>
            <a:pPr marL="457200" indent="-457200">
              <a:buFont typeface="+mj-lt"/>
              <a:buAutoNum type="arabicPeriod"/>
            </a:pPr>
            <a:r>
              <a:rPr lang="id-ID" dirty="0" smtClean="0"/>
              <a:t>Wadah perubahan. </a:t>
            </a:r>
          </a:p>
          <a:p>
            <a:pPr marL="457200" indent="-457200">
              <a:buFont typeface="+mj-lt"/>
              <a:buAutoNum type="arabicPeriod"/>
            </a:pPr>
            <a:r>
              <a:rPr lang="id-ID" dirty="0" smtClean="0"/>
              <a:t>Menjaga ketertiban, keamanan dan harmonisasi </a:t>
            </a:r>
          </a:p>
          <a:p>
            <a:pPr marL="0" indent="0">
              <a:buNone/>
            </a:pPr>
            <a:r>
              <a:rPr lang="id-ID" dirty="0"/>
              <a:t> </a:t>
            </a:r>
            <a:r>
              <a:rPr lang="id-ID" dirty="0" smtClean="0"/>
              <a:t>      kehidupan. </a:t>
            </a:r>
          </a:p>
          <a:p>
            <a:pPr marL="457200" indent="-457200">
              <a:buFont typeface="+mj-lt"/>
              <a:buAutoNum type="arabicPeriod" startAt="5"/>
            </a:pPr>
            <a:r>
              <a:rPr lang="id-ID" dirty="0" smtClean="0"/>
              <a:t>Wadah yang memberi arah perubahan.</a:t>
            </a:r>
          </a:p>
        </p:txBody>
      </p:sp>
      <p:pic>
        <p:nvPicPr>
          <p:cNvPr id="4" name="Picture 3"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551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Fungsi Hukum</a:t>
            </a:r>
            <a:endParaRPr lang="id-ID" dirty="0"/>
          </a:p>
        </p:txBody>
      </p:sp>
      <p:sp>
        <p:nvSpPr>
          <p:cNvPr id="3" name="Content Placeholder 2"/>
          <p:cNvSpPr>
            <a:spLocks noGrp="1"/>
          </p:cNvSpPr>
          <p:nvPr>
            <p:ph idx="1"/>
          </p:nvPr>
        </p:nvSpPr>
        <p:spPr/>
        <p:txBody>
          <a:bodyPr/>
          <a:lstStyle/>
          <a:p>
            <a:pPr marL="514350" indent="-514350">
              <a:buAutoNum type="arabicPeriod"/>
            </a:pPr>
            <a:r>
              <a:rPr lang="id-ID" dirty="0" smtClean="0"/>
              <a:t>Pengendali sosial.</a:t>
            </a:r>
          </a:p>
          <a:p>
            <a:pPr marL="514350" indent="-514350">
              <a:buAutoNum type="arabicPeriod"/>
            </a:pPr>
            <a:r>
              <a:rPr lang="id-ID" dirty="0" smtClean="0"/>
              <a:t>Sarana penyelesaian (Dispute setlement).</a:t>
            </a:r>
          </a:p>
          <a:p>
            <a:pPr marL="514350" indent="-514350">
              <a:buAutoNum type="arabicPeriod"/>
            </a:pPr>
            <a:r>
              <a:rPr lang="id-ID" dirty="0" smtClean="0"/>
              <a:t>Sarana perubahan.</a:t>
            </a:r>
          </a:p>
          <a:p>
            <a:pPr marL="514350" indent="-514350">
              <a:buAutoNum type="arabicPeriod"/>
            </a:pPr>
            <a:r>
              <a:rPr lang="id-ID" dirty="0" smtClean="0"/>
              <a:t>Simbol.</a:t>
            </a:r>
          </a:p>
          <a:p>
            <a:pPr marL="514350" indent="-514350">
              <a:buAutoNum type="arabicPeriod"/>
            </a:pPr>
            <a:r>
              <a:rPr lang="id-ID" dirty="0" smtClean="0"/>
              <a:t>Integrator.</a:t>
            </a:r>
          </a:p>
          <a:p>
            <a:pPr marL="514350" indent="-514350">
              <a:buAutoNum type="arabicPeriod"/>
            </a:pPr>
            <a:r>
              <a:rPr lang="id-ID" dirty="0" smtClean="0"/>
              <a:t>Political instrument.</a:t>
            </a:r>
            <a:endParaRPr lang="id-ID" dirty="0"/>
          </a:p>
        </p:txBody>
      </p:sp>
      <p:pic>
        <p:nvPicPr>
          <p:cNvPr id="4" name="Picture 3"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866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Wujud Aturan </a:t>
            </a:r>
            <a:endParaRPr lang="id-ID" dirty="0"/>
          </a:p>
        </p:txBody>
      </p:sp>
      <p:sp>
        <p:nvSpPr>
          <p:cNvPr id="3" name="Content Placeholder 2"/>
          <p:cNvSpPr>
            <a:spLocks noGrp="1"/>
          </p:cNvSpPr>
          <p:nvPr>
            <p:ph idx="1"/>
          </p:nvPr>
        </p:nvSpPr>
        <p:spPr>
          <a:xfrm>
            <a:off x="848544" y="2348880"/>
            <a:ext cx="8856984" cy="3777285"/>
          </a:xfrm>
        </p:spPr>
        <p:txBody>
          <a:bodyPr>
            <a:normAutofit/>
          </a:bodyPr>
          <a:lstStyle/>
          <a:p>
            <a:pPr marL="0" indent="0">
              <a:buNone/>
            </a:pPr>
            <a:r>
              <a:rPr lang="id-ID" dirty="0" smtClean="0"/>
              <a:t>Definisi </a:t>
            </a:r>
            <a:r>
              <a:rPr lang="id-ID" dirty="0" smtClean="0">
                <a:solidFill>
                  <a:schemeClr val="accent1">
                    <a:lumMod val="75000"/>
                  </a:schemeClr>
                </a:solidFill>
              </a:rPr>
              <a:t>Hak </a:t>
            </a:r>
            <a:r>
              <a:rPr lang="id-ID" dirty="0">
                <a:solidFill>
                  <a:schemeClr val="accent1">
                    <a:lumMod val="75000"/>
                  </a:schemeClr>
                </a:solidFill>
              </a:rPr>
              <a:t>dan Kewajiban </a:t>
            </a:r>
            <a:r>
              <a:rPr lang="id-ID" dirty="0" smtClean="0">
                <a:solidFill>
                  <a:schemeClr val="accent1">
                    <a:lumMod val="75000"/>
                  </a:schemeClr>
                </a:solidFill>
              </a:rPr>
              <a:t>:</a:t>
            </a:r>
            <a:endParaRPr lang="id-ID" dirty="0" smtClean="0"/>
          </a:p>
          <a:p>
            <a:pPr marL="266700" indent="-266700"/>
            <a:r>
              <a:rPr lang="id-ID" dirty="0" smtClean="0">
                <a:solidFill>
                  <a:schemeClr val="accent1">
                    <a:lumMod val="75000"/>
                  </a:schemeClr>
                </a:solidFill>
              </a:rPr>
              <a:t>Hak           </a:t>
            </a:r>
            <a:r>
              <a:rPr lang="id-ID" dirty="0" smtClean="0"/>
              <a:t>= Segala kewenangan yang diberikan oleh hukum </a:t>
            </a:r>
          </a:p>
          <a:p>
            <a:pPr marL="266700" indent="-266700"/>
            <a:endParaRPr lang="id-ID" dirty="0" smtClean="0"/>
          </a:p>
          <a:p>
            <a:r>
              <a:rPr lang="id-ID" dirty="0" smtClean="0">
                <a:solidFill>
                  <a:schemeClr val="accent1">
                    <a:lumMod val="75000"/>
                  </a:schemeClr>
                </a:solidFill>
              </a:rPr>
              <a:t>Kewajiban</a:t>
            </a:r>
            <a:r>
              <a:rPr lang="id-ID" dirty="0" smtClean="0"/>
              <a:t> = Pemenuhan segala kewenangana yang diberikan oleh hukum. </a:t>
            </a:r>
          </a:p>
          <a:p>
            <a:pPr marL="357188" indent="-357188">
              <a:buNone/>
            </a:pPr>
            <a:r>
              <a:rPr lang="id-ID" dirty="0"/>
              <a:t> </a:t>
            </a:r>
            <a:r>
              <a:rPr lang="id-ID" dirty="0" smtClean="0"/>
              <a:t>   Contoh-contohnya dan visualisasinya.</a:t>
            </a:r>
          </a:p>
          <a:p>
            <a:pPr marL="0" indent="0">
              <a:buNone/>
            </a:pPr>
            <a:endParaRPr lang="id-ID" dirty="0"/>
          </a:p>
          <a:p>
            <a:pPr marL="0" indent="0">
              <a:buNone/>
            </a:pPr>
            <a:endParaRPr lang="id-ID" dirty="0" smtClean="0"/>
          </a:p>
          <a:p>
            <a:pPr marL="0" indent="0">
              <a:buNone/>
            </a:pPr>
            <a:endParaRPr lang="id-ID" dirty="0"/>
          </a:p>
          <a:p>
            <a:pPr marL="0" indent="0">
              <a:buNone/>
            </a:pPr>
            <a:endParaRPr lang="id-ID" dirty="0"/>
          </a:p>
          <a:p>
            <a:endParaRPr lang="id-ID" dirty="0"/>
          </a:p>
        </p:txBody>
      </p:sp>
      <p:pic>
        <p:nvPicPr>
          <p:cNvPr id="4" name="Picture 3" descr="Image result for lambang telkom university&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692696"/>
            <a:ext cx="951730" cy="116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4301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1233</TotalTime>
  <Words>899</Words>
  <Application>Microsoft Office PowerPoint</Application>
  <PresentationFormat>A4 Paper (210x297 mm)</PresentationFormat>
  <Paragraphs>193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Garamond</vt:lpstr>
      <vt:lpstr>Segoe Print</vt:lpstr>
      <vt:lpstr>Organic</vt:lpstr>
      <vt:lpstr>Hukum Bisnis Serie Awal 1.0</vt:lpstr>
      <vt:lpstr>UNCLOS DAN ZEE</vt:lpstr>
      <vt:lpstr>Tanggapan Saudara </vt:lpstr>
      <vt:lpstr>Kaitannya dengan bisnis</vt:lpstr>
      <vt:lpstr>HUKUM</vt:lpstr>
      <vt:lpstr>Peran Hukum</vt:lpstr>
      <vt:lpstr>Peran Hukum</vt:lpstr>
      <vt:lpstr>Fungsi Hukum</vt:lpstr>
      <vt:lpstr>Wujud Aturan </vt:lpstr>
      <vt:lpstr>Perintah dan Larangan</vt:lpstr>
      <vt:lpstr>Penghargaan dan Hukuman</vt:lpstr>
      <vt:lpstr>Subjek Hukum</vt:lpstr>
      <vt:lpstr>Objek  Hukum</vt:lpstr>
      <vt:lpstr>Perikatan dan Perjanjian</vt:lpstr>
      <vt:lpstr>Sumber Perikatan</vt:lpstr>
      <vt:lpstr>Sumber Perjanjian</vt:lpstr>
      <vt:lpstr>Perbuatan hukum</vt:lpstr>
      <vt:lpstr>PowerPoint Presentation</vt:lpstr>
      <vt:lpstr>PowerPoint Presentation</vt:lpstr>
      <vt:lpstr>PowerPoint Presentation</vt:lpstr>
      <vt:lpstr>PowerPoint Presentation</vt:lpstr>
      <vt:lpstr>Hak &amp; Kewajiban = Perikatan</vt:lpstr>
      <vt:lpstr>Perjanjian (Pasal 1339) Tidak hanya mengikat hal yang disebutkan secara tegas, terkait kepatutan, kebiasaan dan undang-undang</vt:lpstr>
      <vt:lpstr>PowerPoint Presentation</vt:lpstr>
      <vt:lpstr>Syarat Sah Perjanjian (1320 KUHPerdata)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Arfa Hamizan</dc:creator>
  <cp:lastModifiedBy>Dr. M Yahya Arwiyah</cp:lastModifiedBy>
  <cp:revision>51</cp:revision>
  <dcterms:created xsi:type="dcterms:W3CDTF">2017-01-11T08:01:45Z</dcterms:created>
  <dcterms:modified xsi:type="dcterms:W3CDTF">2020-01-12T14:47:36Z</dcterms:modified>
</cp:coreProperties>
</file>